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5"/>
  </p:notesMasterIdLst>
  <p:sldIdLst>
    <p:sldId id="269" r:id="rId2"/>
    <p:sldId id="469" r:id="rId3"/>
    <p:sldId id="391" r:id="rId4"/>
    <p:sldId id="379" r:id="rId5"/>
    <p:sldId id="321" r:id="rId6"/>
    <p:sldId id="357" r:id="rId7"/>
    <p:sldId id="418" r:id="rId8"/>
    <p:sldId id="404" r:id="rId9"/>
    <p:sldId id="405" r:id="rId10"/>
    <p:sldId id="433" r:id="rId11"/>
    <p:sldId id="542" r:id="rId12"/>
    <p:sldId id="456" r:id="rId13"/>
    <p:sldId id="457" r:id="rId14"/>
    <p:sldId id="461" r:id="rId15"/>
    <p:sldId id="463" r:id="rId16"/>
    <p:sldId id="464" r:id="rId17"/>
    <p:sldId id="459" r:id="rId18"/>
    <p:sldId id="460" r:id="rId19"/>
    <p:sldId id="543" r:id="rId20"/>
    <p:sldId id="458" r:id="rId21"/>
    <p:sldId id="462" r:id="rId22"/>
    <p:sldId id="483" r:id="rId23"/>
    <p:sldId id="467" r:id="rId24"/>
    <p:sldId id="465" r:id="rId25"/>
    <p:sldId id="447" r:id="rId26"/>
    <p:sldId id="438" r:id="rId27"/>
    <p:sldId id="442" r:id="rId28"/>
    <p:sldId id="439" r:id="rId29"/>
    <p:sldId id="440" r:id="rId30"/>
    <p:sldId id="449" r:id="rId31"/>
    <p:sldId id="444" r:id="rId32"/>
    <p:sldId id="443" r:id="rId33"/>
    <p:sldId id="506" r:id="rId34"/>
    <p:sldId id="441" r:id="rId35"/>
    <p:sldId id="450" r:id="rId36"/>
    <p:sldId id="445" r:id="rId37"/>
    <p:sldId id="446" r:id="rId38"/>
    <p:sldId id="475" r:id="rId39"/>
    <p:sldId id="544" r:id="rId40"/>
    <p:sldId id="476" r:id="rId41"/>
    <p:sldId id="477" r:id="rId42"/>
    <p:sldId id="478" r:id="rId43"/>
    <p:sldId id="481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70CFC"/>
    <a:srgbClr val="FF00FF"/>
    <a:srgbClr val="0000FF"/>
    <a:srgbClr val="DB0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6" autoAdjust="0"/>
    <p:restoredTop sz="95494" autoAdjust="0"/>
  </p:normalViewPr>
  <p:slideViewPr>
    <p:cSldViewPr snapToGrid="0"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8A3D9-47A9-4E98-94BA-A0C4CF50C35D}" type="datetimeFigureOut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45FB8-9E01-4D20-97CE-A3F7E50EF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77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45FB8-9E01-4D20-97CE-A3F7E50EFE8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276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45FB8-9E01-4D20-97CE-A3F7E50EFE8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94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45FB8-9E01-4D20-97CE-A3F7E50EFE87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529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45FB8-9E01-4D20-97CE-A3F7E50EFE87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9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標題 1"/>
          <p:cNvSpPr txBox="1">
            <a:spLocks/>
          </p:cNvSpPr>
          <p:nvPr userDrawn="1"/>
        </p:nvSpPr>
        <p:spPr>
          <a:xfrm>
            <a:off x="7957336" y="1407560"/>
            <a:ext cx="1238034" cy="406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zh-TW" sz="1400" b="1" kern="120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200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5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77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813193" y="1207611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 dirty="0" smtClean="0"/>
          </a:p>
        </p:txBody>
      </p:sp>
      <p:grpSp>
        <p:nvGrpSpPr>
          <p:cNvPr id="20" name="群組 19"/>
          <p:cNvGrpSpPr/>
          <p:nvPr userDrawn="1"/>
        </p:nvGrpSpPr>
        <p:grpSpPr>
          <a:xfrm>
            <a:off x="299936" y="6470487"/>
            <a:ext cx="8535839" cy="387513"/>
            <a:chOff x="351308" y="6313236"/>
            <a:chExt cx="8535839" cy="461665"/>
          </a:xfrm>
        </p:grpSpPr>
        <p:pic>
          <p:nvPicPr>
            <p:cNvPr id="2050" name="圖片 9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08" y="6315467"/>
              <a:ext cx="392112" cy="361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" name="圖片 7180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5035" y="6315468"/>
              <a:ext cx="392112" cy="361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4"/>
            <p:cNvSpPr>
              <a:spLocks noChangeArrowheads="1"/>
            </p:cNvSpPr>
            <p:nvPr userDrawn="1"/>
          </p:nvSpPr>
          <p:spPr bwMode="auto">
            <a:xfrm>
              <a:off x="1344033" y="6313236"/>
              <a:ext cx="64559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36838" algn="ctr"/>
                  <a:tab pos="5273675" algn="r"/>
                </a:tabLst>
              </a:pPr>
              <a:r>
                <a:rPr kumimoji="0" lang="en-US" altLang="zh-TW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ATTENTION</a:t>
              </a:r>
              <a:r>
                <a:rPr kumimoji="0" lang="zh-TW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：</a:t>
              </a:r>
              <a:r>
                <a:rPr kumimoji="0" lang="en-US" altLang="zh-TW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Observe Precautions For Handling ELECTROSTATIC SENSITIVE DEVICES</a:t>
              </a:r>
              <a:endParaRPr kumimoji="0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36838" algn="ctr"/>
                  <a:tab pos="5273675" algn="r"/>
                </a:tabLst>
              </a:pPr>
              <a:r>
                <a:rPr kumimoji="0" lang="zh-TW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注意：請遵守使用防靜電措施</a:t>
              </a:r>
              <a:endParaRPr kumimoji="0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566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2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altLang="zh-TW" sz="2600" b="1" kern="1200" smtClean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zh-TW" altLang="zh-TW" sz="1600" b="1" kern="1200" smtClean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189219" y="1110984"/>
            <a:ext cx="8632372" cy="14260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base"/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RM237 Assemble SOP</a:t>
            </a:r>
            <a:endParaRPr lang="zh-TW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1121229" y="4472895"/>
            <a:ext cx="6858000" cy="165576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zh-TW" b="1" dirty="0" smtClean="0"/>
              <a:t>Document </a:t>
            </a:r>
            <a:r>
              <a:rPr lang="en-US" altLang="zh-TW" b="1" dirty="0"/>
              <a:t>Name</a:t>
            </a:r>
            <a:r>
              <a:rPr lang="zh-TW" altLang="zh-TW" b="1" dirty="0"/>
              <a:t>： </a:t>
            </a:r>
            <a:r>
              <a:rPr lang="en-US" altLang="zh-TW" b="1" dirty="0" smtClean="0"/>
              <a:t>RM237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/>
              <a:t>Version</a:t>
            </a:r>
            <a:r>
              <a:rPr lang="zh-TW" altLang="zh-TW" b="1" dirty="0"/>
              <a:t>：</a:t>
            </a:r>
            <a:r>
              <a:rPr lang="en-US" altLang="zh-TW" dirty="0"/>
              <a:t>A0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>Date</a:t>
            </a:r>
            <a:r>
              <a:rPr lang="zh-TW" altLang="zh-TW" b="1" dirty="0" smtClean="0"/>
              <a:t>：</a:t>
            </a:r>
            <a:r>
              <a:rPr lang="en-US" altLang="zh-TW" dirty="0" smtClean="0"/>
              <a:t>2020/02/11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20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0"/>
    </mc:Choice>
    <mc:Fallback xmlns="">
      <p:transition spd="slow" advTm="52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群組 27"/>
          <p:cNvGrpSpPr/>
          <p:nvPr/>
        </p:nvGrpSpPr>
        <p:grpSpPr>
          <a:xfrm>
            <a:off x="239486" y="457200"/>
            <a:ext cx="8046532" cy="6030686"/>
            <a:chOff x="1079500" y="0"/>
            <a:chExt cx="8296064" cy="648788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9500" y="0"/>
              <a:ext cx="6934200" cy="6487886"/>
            </a:xfrm>
            <a:prstGeom prst="rect">
              <a:avLst/>
            </a:prstGeom>
          </p:spPr>
        </p:pic>
        <p:sp>
          <p:nvSpPr>
            <p:cNvPr id="4" name="橢圓 3"/>
            <p:cNvSpPr/>
            <p:nvPr/>
          </p:nvSpPr>
          <p:spPr>
            <a:xfrm>
              <a:off x="4635500" y="698500"/>
              <a:ext cx="368300" cy="342900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7264400" y="1816100"/>
              <a:ext cx="368300" cy="342900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7302500" y="4521200"/>
              <a:ext cx="368300" cy="342900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2095500" y="4102100"/>
              <a:ext cx="368300" cy="342900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1983922" y="5720442"/>
              <a:ext cx="368300" cy="342900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3241222" y="5720442"/>
              <a:ext cx="368300" cy="342900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2279650" y="2451100"/>
              <a:ext cx="368300" cy="342900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6750050" y="622300"/>
              <a:ext cx="368300" cy="342900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6750050" y="2911435"/>
              <a:ext cx="368300" cy="342900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4229100" y="2514600"/>
              <a:ext cx="317500" cy="3429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4181022" y="4146096"/>
              <a:ext cx="317500" cy="3429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4339772" y="5777592"/>
              <a:ext cx="317500" cy="3429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6873422" y="5777592"/>
              <a:ext cx="317500" cy="3429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4563" y="1385809"/>
              <a:ext cx="1625371" cy="1436458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1708" y="3282480"/>
              <a:ext cx="1627342" cy="1468676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19650" y="5211368"/>
              <a:ext cx="1616912" cy="81630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44573" y="5178011"/>
              <a:ext cx="1730991" cy="901833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sp>
          <p:nvSpPr>
            <p:cNvPr id="21" name="七邊形 20"/>
            <p:cNvSpPr/>
            <p:nvPr/>
          </p:nvSpPr>
          <p:spPr>
            <a:xfrm>
              <a:off x="4414993" y="1036390"/>
              <a:ext cx="326571" cy="315686"/>
            </a:xfrm>
            <a:prstGeom prst="heptagon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3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七邊形 21"/>
            <p:cNvSpPr/>
            <p:nvPr/>
          </p:nvSpPr>
          <p:spPr>
            <a:xfrm>
              <a:off x="6537707" y="969399"/>
              <a:ext cx="326571" cy="315686"/>
            </a:xfrm>
            <a:prstGeom prst="heptagon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七邊形 22"/>
            <p:cNvSpPr/>
            <p:nvPr/>
          </p:nvSpPr>
          <p:spPr>
            <a:xfrm>
              <a:off x="6984011" y="2169190"/>
              <a:ext cx="326571" cy="315686"/>
            </a:xfrm>
            <a:prstGeom prst="heptagon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6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七邊形 23"/>
            <p:cNvSpPr/>
            <p:nvPr/>
          </p:nvSpPr>
          <p:spPr>
            <a:xfrm>
              <a:off x="6607629" y="3326734"/>
              <a:ext cx="326571" cy="315686"/>
            </a:xfrm>
            <a:prstGeom prst="heptagon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9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七邊形 24"/>
            <p:cNvSpPr/>
            <p:nvPr/>
          </p:nvSpPr>
          <p:spPr>
            <a:xfrm>
              <a:off x="2070440" y="2867720"/>
              <a:ext cx="326571" cy="315686"/>
            </a:xfrm>
            <a:prstGeom prst="heptagon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5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七邊形 25"/>
            <p:cNvSpPr/>
            <p:nvPr/>
          </p:nvSpPr>
          <p:spPr>
            <a:xfrm>
              <a:off x="1822415" y="4435470"/>
              <a:ext cx="326571" cy="315686"/>
            </a:xfrm>
            <a:prstGeom prst="heptagon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7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七邊形 30"/>
            <p:cNvSpPr/>
            <p:nvPr/>
          </p:nvSpPr>
          <p:spPr>
            <a:xfrm>
              <a:off x="1658258" y="6026598"/>
              <a:ext cx="326571" cy="315686"/>
            </a:xfrm>
            <a:prstGeom prst="heptagon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2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七邊形 32"/>
            <p:cNvSpPr/>
            <p:nvPr/>
          </p:nvSpPr>
          <p:spPr>
            <a:xfrm>
              <a:off x="6935108" y="4810154"/>
              <a:ext cx="326571" cy="315686"/>
            </a:xfrm>
            <a:prstGeom prst="heptagon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8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七邊形 35"/>
            <p:cNvSpPr/>
            <p:nvPr/>
          </p:nvSpPr>
          <p:spPr>
            <a:xfrm>
              <a:off x="6607629" y="6063342"/>
              <a:ext cx="326571" cy="315686"/>
            </a:xfrm>
            <a:prstGeom prst="heptagon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4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七邊形 36"/>
            <p:cNvSpPr/>
            <p:nvPr/>
          </p:nvSpPr>
          <p:spPr>
            <a:xfrm>
              <a:off x="3760107" y="2794000"/>
              <a:ext cx="468993" cy="352430"/>
            </a:xfrm>
            <a:prstGeom prst="heptagon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</a:rPr>
                <a:t>10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8" name="七邊形 37"/>
            <p:cNvSpPr/>
            <p:nvPr/>
          </p:nvSpPr>
          <p:spPr>
            <a:xfrm>
              <a:off x="3854450" y="6026598"/>
              <a:ext cx="468993" cy="352430"/>
            </a:xfrm>
            <a:prstGeom prst="heptagon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</a:rPr>
                <a:t>11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9" name="七邊形 38"/>
            <p:cNvSpPr/>
            <p:nvPr/>
          </p:nvSpPr>
          <p:spPr>
            <a:xfrm>
              <a:off x="3691164" y="4377420"/>
              <a:ext cx="468993" cy="352430"/>
            </a:xfrm>
            <a:prstGeom prst="heptagon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</a:rPr>
                <a:t>13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七邊形 41"/>
            <p:cNvSpPr/>
            <p:nvPr/>
          </p:nvSpPr>
          <p:spPr>
            <a:xfrm>
              <a:off x="2817506" y="6063342"/>
              <a:ext cx="468993" cy="352430"/>
            </a:xfrm>
            <a:prstGeom prst="heptagon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</a:rPr>
                <a:t>12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1384300" y="12497"/>
            <a:ext cx="7189019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依圖示標示位置順序鎖入主板：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FF"/>
                </a:solidFill>
              </a:rPr>
              <a:t>粉紅色為鎖上螺絲</a:t>
            </a:r>
            <a:r>
              <a:rPr lang="zh-TW" altLang="en-US" dirty="0" smtClean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紅色標示需加入電線固定夾</a:t>
            </a:r>
            <a:r>
              <a:rPr lang="zh-TW" altLang="en-US" dirty="0" smtClean="0">
                <a:solidFill>
                  <a:srgbClr val="FF0000"/>
                </a:solidFill>
              </a:rPr>
              <a:t>片</a:t>
            </a:r>
            <a:r>
              <a:rPr lang="en-US" altLang="zh-TW" dirty="0" smtClean="0">
                <a:solidFill>
                  <a:srgbClr val="0000FF"/>
                </a:solidFill>
              </a:rPr>
              <a:t>(</a:t>
            </a:r>
            <a:r>
              <a:rPr lang="en-US" altLang="zh-TW" b="1" dirty="0" smtClean="0">
                <a:solidFill>
                  <a:srgbClr val="0000FF"/>
                </a:solidFill>
              </a:rPr>
              <a:t>5RAMIQAUF013)</a:t>
            </a:r>
            <a:r>
              <a:rPr lang="zh-TW" altLang="en-US" b="1" dirty="0" smtClean="0">
                <a:solidFill>
                  <a:srgbClr val="0000FF"/>
                </a:solidFill>
              </a:rPr>
              <a:t>*</a:t>
            </a:r>
            <a:r>
              <a:rPr lang="en-US" altLang="zh-TW" b="1" dirty="0" smtClean="0">
                <a:solidFill>
                  <a:srgbClr val="0000FF"/>
                </a:solidFill>
              </a:rPr>
              <a:t>4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2407" y="3345941"/>
            <a:ext cx="2116299" cy="125203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7122277" y="4143449"/>
            <a:ext cx="173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</a:rPr>
              <a:t>5RAMIQAUF013</a:t>
            </a:r>
            <a:endParaRPr lang="zh-TW" altLang="en-US" dirty="0"/>
          </a:p>
        </p:txBody>
      </p:sp>
      <p:cxnSp>
        <p:nvCxnSpPr>
          <p:cNvPr id="32" name="直線單箭頭接點 31"/>
          <p:cNvCxnSpPr>
            <a:stCxn id="13" idx="6"/>
          </p:cNvCxnSpPr>
          <p:nvPr/>
        </p:nvCxnSpPr>
        <p:spPr>
          <a:xfrm flipV="1">
            <a:off x="3602301" y="2766968"/>
            <a:ext cx="249307" cy="1869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>
            <a:stCxn id="14" idx="6"/>
          </p:cNvCxnSpPr>
          <p:nvPr/>
        </p:nvCxnSpPr>
        <p:spPr>
          <a:xfrm flipV="1">
            <a:off x="3555669" y="4429594"/>
            <a:ext cx="235732" cy="408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stCxn id="15" idx="6"/>
          </p:cNvCxnSpPr>
          <p:nvPr/>
        </p:nvCxnSpPr>
        <p:spPr>
          <a:xfrm flipV="1">
            <a:off x="3709644" y="5827645"/>
            <a:ext cx="141964" cy="1593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stCxn id="16" idx="7"/>
          </p:cNvCxnSpPr>
          <p:nvPr/>
        </p:nvCxnSpPr>
        <p:spPr>
          <a:xfrm flipV="1">
            <a:off x="6121988" y="5827645"/>
            <a:ext cx="473588" cy="466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04216" y="2519432"/>
            <a:ext cx="3425105" cy="49244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600" dirty="0" smtClean="0"/>
              <a:t>連接</a:t>
            </a:r>
            <a:r>
              <a:rPr lang="en-US" altLang="zh-TW" sz="2600" dirty="0" smtClean="0"/>
              <a:t>MINI SAS</a:t>
            </a:r>
            <a:r>
              <a:rPr lang="zh-TW" altLang="en-US" sz="2600" dirty="0" smtClean="0"/>
              <a:t>線，整</a:t>
            </a:r>
            <a:r>
              <a:rPr lang="zh-TW" altLang="en-US" sz="2600" dirty="0" smtClean="0"/>
              <a:t>線</a:t>
            </a:r>
            <a:endParaRPr lang="en-US" altLang="zh-TW" sz="2600" dirty="0" smtClean="0"/>
          </a:p>
        </p:txBody>
      </p:sp>
    </p:spTree>
    <p:extLst>
      <p:ext uri="{BB962C8B-B14F-4D97-AF65-F5344CB8AC3E}">
        <p14:creationId xmlns:p14="http://schemas.microsoft.com/office/powerpoint/2010/main" val="4321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4400" cy="640224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62943" y="5922551"/>
            <a:ext cx="729343" cy="195222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7750629" y="5791200"/>
            <a:ext cx="566057" cy="61104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16" name="肘形接點 15"/>
          <p:cNvCxnSpPr>
            <a:stCxn id="14" idx="1"/>
            <a:endCxn id="6" idx="2"/>
          </p:cNvCxnSpPr>
          <p:nvPr/>
        </p:nvCxnSpPr>
        <p:spPr>
          <a:xfrm rot="10800000" flipV="1">
            <a:off x="3227615" y="6096721"/>
            <a:ext cx="4523014" cy="21051"/>
          </a:xfrm>
          <a:prstGeom prst="bentConnector4">
            <a:avLst>
              <a:gd name="adj1" fmla="val 45969"/>
              <a:gd name="adj2" fmla="val 417116"/>
            </a:avLst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1587069" y="404006"/>
            <a:ext cx="458292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依圖示標示位置連接</a:t>
            </a:r>
            <a:r>
              <a:rPr lang="en-US" altLang="zh-TW" dirty="0" smtClean="0">
                <a:solidFill>
                  <a:schemeClr val="accent4"/>
                </a:solidFill>
              </a:rPr>
              <a:t>PANEL cable</a:t>
            </a:r>
            <a:r>
              <a:rPr lang="zh-TW" altLang="en-US" dirty="0" smtClean="0"/>
              <a:t>與</a:t>
            </a:r>
            <a:r>
              <a:rPr lang="en-US" altLang="zh-TW" dirty="0" smtClean="0">
                <a:solidFill>
                  <a:srgbClr val="92D050"/>
                </a:solidFill>
              </a:rPr>
              <a:t>AUX cable</a:t>
            </a:r>
            <a:endParaRPr lang="en-US" altLang="zh-TW" dirty="0">
              <a:solidFill>
                <a:srgbClr val="92D050"/>
              </a:solidFill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6008914" y="2732892"/>
            <a:ext cx="2231575" cy="2773837"/>
            <a:chOff x="6746422" y="0"/>
            <a:chExt cx="2397579" cy="3483429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6422" y="0"/>
              <a:ext cx="2397579" cy="3483429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rgbClr val="FF00FF"/>
              </a:solidFill>
            </a:ln>
          </p:spPr>
        </p:pic>
        <p:sp>
          <p:nvSpPr>
            <p:cNvPr id="7" name="手繪多邊形 6"/>
            <p:cNvSpPr/>
            <p:nvPr/>
          </p:nvSpPr>
          <p:spPr>
            <a:xfrm>
              <a:off x="8066314" y="1687286"/>
              <a:ext cx="544286" cy="576943"/>
            </a:xfrm>
            <a:custGeom>
              <a:avLst/>
              <a:gdLst>
                <a:gd name="connsiteX0" fmla="*/ 337457 w 544286"/>
                <a:gd name="connsiteY0" fmla="*/ 0 h 576943"/>
                <a:gd name="connsiteX1" fmla="*/ 0 w 544286"/>
                <a:gd name="connsiteY1" fmla="*/ 391885 h 576943"/>
                <a:gd name="connsiteX2" fmla="*/ 239486 w 544286"/>
                <a:gd name="connsiteY2" fmla="*/ 576943 h 576943"/>
                <a:gd name="connsiteX3" fmla="*/ 544286 w 544286"/>
                <a:gd name="connsiteY3" fmla="*/ 206828 h 576943"/>
                <a:gd name="connsiteX4" fmla="*/ 337457 w 544286"/>
                <a:gd name="connsiteY4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286" h="576943">
                  <a:moveTo>
                    <a:pt x="337457" y="0"/>
                  </a:moveTo>
                  <a:lnTo>
                    <a:pt x="0" y="391885"/>
                  </a:lnTo>
                  <a:lnTo>
                    <a:pt x="239486" y="576943"/>
                  </a:lnTo>
                  <a:lnTo>
                    <a:pt x="544286" y="206828"/>
                  </a:lnTo>
                  <a:lnTo>
                    <a:pt x="337457" y="0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7761514" y="1807029"/>
              <a:ext cx="304800" cy="326571"/>
            </a:xfrm>
            <a:custGeom>
              <a:avLst/>
              <a:gdLst>
                <a:gd name="connsiteX0" fmla="*/ 0 w 304800"/>
                <a:gd name="connsiteY0" fmla="*/ 43542 h 326571"/>
                <a:gd name="connsiteX1" fmla="*/ 239486 w 304800"/>
                <a:gd name="connsiteY1" fmla="*/ 0 h 326571"/>
                <a:gd name="connsiteX2" fmla="*/ 304800 w 304800"/>
                <a:gd name="connsiteY2" fmla="*/ 304800 h 326571"/>
                <a:gd name="connsiteX3" fmla="*/ 43543 w 304800"/>
                <a:gd name="connsiteY3" fmla="*/ 326571 h 326571"/>
                <a:gd name="connsiteX4" fmla="*/ 0 w 304800"/>
                <a:gd name="connsiteY4" fmla="*/ 43542 h 32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326571">
                  <a:moveTo>
                    <a:pt x="0" y="43542"/>
                  </a:moveTo>
                  <a:lnTo>
                    <a:pt x="239486" y="0"/>
                  </a:lnTo>
                  <a:lnTo>
                    <a:pt x="304800" y="304800"/>
                  </a:lnTo>
                  <a:lnTo>
                    <a:pt x="43543" y="326571"/>
                  </a:lnTo>
                  <a:lnTo>
                    <a:pt x="0" y="43542"/>
                  </a:lnTo>
                  <a:close/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423335" y="2481639"/>
            <a:ext cx="2392784" cy="3189659"/>
            <a:chOff x="467762" y="2732892"/>
            <a:chExt cx="2392784" cy="318965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62" y="2732892"/>
              <a:ext cx="2392784" cy="3189659"/>
            </a:xfrm>
            <a:prstGeom prst="rect">
              <a:avLst/>
            </a:prstGeom>
            <a:ln w="38100">
              <a:solidFill>
                <a:srgbClr val="FF00FF"/>
              </a:solidFill>
            </a:ln>
          </p:spPr>
        </p:pic>
        <p:sp>
          <p:nvSpPr>
            <p:cNvPr id="10" name="矩形 9"/>
            <p:cNvSpPr/>
            <p:nvPr/>
          </p:nvSpPr>
          <p:spPr>
            <a:xfrm>
              <a:off x="1631496" y="4680855"/>
              <a:ext cx="338818" cy="217716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947057" y="4680855"/>
              <a:ext cx="533400" cy="22860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88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7" y="0"/>
            <a:ext cx="8328228" cy="63681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81944" y="5878285"/>
            <a:ext cx="402772" cy="250372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209800" y="5878285"/>
            <a:ext cx="239486" cy="25037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7413171" y="-32657"/>
            <a:ext cx="359229" cy="566057"/>
          </a:xfrm>
          <a:custGeom>
            <a:avLst/>
            <a:gdLst>
              <a:gd name="connsiteX0" fmla="*/ 283029 w 359229"/>
              <a:gd name="connsiteY0" fmla="*/ 0 h 566057"/>
              <a:gd name="connsiteX1" fmla="*/ 359229 w 359229"/>
              <a:gd name="connsiteY1" fmla="*/ 250371 h 566057"/>
              <a:gd name="connsiteX2" fmla="*/ 65315 w 359229"/>
              <a:gd name="connsiteY2" fmla="*/ 566057 h 566057"/>
              <a:gd name="connsiteX3" fmla="*/ 0 w 359229"/>
              <a:gd name="connsiteY3" fmla="*/ 239486 h 566057"/>
              <a:gd name="connsiteX4" fmla="*/ 283029 w 359229"/>
              <a:gd name="connsiteY4" fmla="*/ 0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229" h="566057">
                <a:moveTo>
                  <a:pt x="283029" y="0"/>
                </a:moveTo>
                <a:lnTo>
                  <a:pt x="359229" y="250371"/>
                </a:lnTo>
                <a:lnTo>
                  <a:pt x="65315" y="566057"/>
                </a:lnTo>
                <a:lnTo>
                  <a:pt x="0" y="239486"/>
                </a:lnTo>
                <a:lnTo>
                  <a:pt x="283029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10" name="肘形接點 9"/>
          <p:cNvCxnSpPr>
            <a:stCxn id="8" idx="3"/>
            <a:endCxn id="3" idx="2"/>
          </p:cNvCxnSpPr>
          <p:nvPr/>
        </p:nvCxnSpPr>
        <p:spPr>
          <a:xfrm flipH="1">
            <a:off x="2683330" y="206829"/>
            <a:ext cx="4729841" cy="5921828"/>
          </a:xfrm>
          <a:prstGeom prst="bentConnector4">
            <a:avLst>
              <a:gd name="adj1" fmla="val 7595"/>
              <a:gd name="adj2" fmla="val 101838"/>
            </a:avLst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手繪多邊形 16"/>
          <p:cNvSpPr/>
          <p:nvPr/>
        </p:nvSpPr>
        <p:spPr>
          <a:xfrm>
            <a:off x="7870371" y="5998029"/>
            <a:ext cx="424543" cy="359228"/>
          </a:xfrm>
          <a:custGeom>
            <a:avLst/>
            <a:gdLst>
              <a:gd name="connsiteX0" fmla="*/ 413658 w 424543"/>
              <a:gd name="connsiteY0" fmla="*/ 21771 h 359228"/>
              <a:gd name="connsiteX1" fmla="*/ 424543 w 424543"/>
              <a:gd name="connsiteY1" fmla="*/ 359228 h 359228"/>
              <a:gd name="connsiteX2" fmla="*/ 10886 w 424543"/>
              <a:gd name="connsiteY2" fmla="*/ 272142 h 359228"/>
              <a:gd name="connsiteX3" fmla="*/ 0 w 424543"/>
              <a:gd name="connsiteY3" fmla="*/ 0 h 359228"/>
              <a:gd name="connsiteX4" fmla="*/ 413658 w 424543"/>
              <a:gd name="connsiteY4" fmla="*/ 21771 h 3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543" h="359228">
                <a:moveTo>
                  <a:pt x="413658" y="21771"/>
                </a:moveTo>
                <a:lnTo>
                  <a:pt x="424543" y="359228"/>
                </a:lnTo>
                <a:lnTo>
                  <a:pt x="10886" y="272142"/>
                </a:lnTo>
                <a:lnTo>
                  <a:pt x="0" y="0"/>
                </a:lnTo>
                <a:lnTo>
                  <a:pt x="413658" y="21771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19" name="肘形接點 18"/>
          <p:cNvCxnSpPr>
            <a:stCxn id="17" idx="2"/>
            <a:endCxn id="4" idx="2"/>
          </p:cNvCxnSpPr>
          <p:nvPr/>
        </p:nvCxnSpPr>
        <p:spPr>
          <a:xfrm flipH="1" flipV="1">
            <a:off x="2329543" y="6128657"/>
            <a:ext cx="5551714" cy="141514"/>
          </a:xfrm>
          <a:prstGeom prst="bentConnector4">
            <a:avLst>
              <a:gd name="adj1" fmla="val 1372"/>
              <a:gd name="adj2" fmla="val -3077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43" y="740229"/>
            <a:ext cx="1415143" cy="1886857"/>
          </a:xfrm>
          <a:prstGeom prst="rect">
            <a:avLst/>
          </a:prstGeom>
          <a:ln w="28575">
            <a:solidFill>
              <a:srgbClr val="FF00FF"/>
            </a:solidFill>
          </a:ln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9" y="3639458"/>
            <a:ext cx="1679121" cy="223882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1" name="文字方塊 10"/>
          <p:cNvSpPr txBox="1"/>
          <p:nvPr/>
        </p:nvSpPr>
        <p:spPr>
          <a:xfrm>
            <a:off x="1717099" y="189470"/>
            <a:ext cx="397897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STEP1</a:t>
            </a:r>
            <a:r>
              <a:rPr lang="en-US" altLang="zh-TW" dirty="0" smtClean="0"/>
              <a:t>.</a:t>
            </a:r>
            <a:r>
              <a:rPr lang="zh-TW" altLang="en-US" dirty="0"/>
              <a:t>依圖示標示位置連接</a:t>
            </a:r>
            <a:r>
              <a:rPr lang="en-US" altLang="zh-TW" dirty="0"/>
              <a:t>USB2.0(</a:t>
            </a:r>
            <a:r>
              <a:rPr lang="zh-TW" altLang="en-US" dirty="0"/>
              <a:t>黑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>
                <a:solidFill>
                  <a:srgbClr val="FF00FF"/>
                </a:solidFill>
              </a:rPr>
              <a:t>STEP2.</a:t>
            </a:r>
            <a:r>
              <a:rPr lang="zh-TW" altLang="en-US" dirty="0" smtClean="0"/>
              <a:t>依圖示標示位置連接</a:t>
            </a:r>
            <a:r>
              <a:rPr lang="en-US" altLang="zh-TW" dirty="0" smtClean="0"/>
              <a:t>USB3.0(</a:t>
            </a:r>
            <a:r>
              <a:rPr lang="zh-TW" altLang="en-US" dirty="0" smtClean="0"/>
              <a:t>藍</a:t>
            </a:r>
            <a:r>
              <a:rPr lang="en-US" altLang="zh-TW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137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769483"/>
            <a:ext cx="7639050" cy="5667375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981063" y="1148341"/>
            <a:ext cx="6851676" cy="3167636"/>
            <a:chOff x="437244" y="424543"/>
            <a:chExt cx="7653833" cy="3581760"/>
          </a:xfrm>
        </p:grpSpPr>
        <p:sp>
          <p:nvSpPr>
            <p:cNvPr id="3" name="矩形 2"/>
            <p:cNvSpPr/>
            <p:nvPr/>
          </p:nvSpPr>
          <p:spPr>
            <a:xfrm>
              <a:off x="7674428" y="2057400"/>
              <a:ext cx="217715" cy="239486"/>
            </a:xfrm>
            <a:prstGeom prst="rect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4904755" y="424543"/>
              <a:ext cx="185059" cy="185057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4702629" y="424543"/>
              <a:ext cx="185057" cy="185057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2267012" y="1055914"/>
              <a:ext cx="247588" cy="239486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cxnSp>
          <p:nvCxnSpPr>
            <p:cNvPr id="11" name="肘形接點 10"/>
            <p:cNvCxnSpPr>
              <a:stCxn id="4" idx="3"/>
              <a:endCxn id="3" idx="1"/>
            </p:cNvCxnSpPr>
            <p:nvPr/>
          </p:nvCxnSpPr>
          <p:spPr>
            <a:xfrm>
              <a:off x="5089814" y="517072"/>
              <a:ext cx="2584614" cy="1660072"/>
            </a:xfrm>
            <a:prstGeom prst="bentConnector3">
              <a:avLst>
                <a:gd name="adj1" fmla="val 88109"/>
              </a:avLst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肘形接點 13"/>
            <p:cNvCxnSpPr>
              <a:stCxn id="7" idx="3"/>
              <a:endCxn id="5" idx="0"/>
            </p:cNvCxnSpPr>
            <p:nvPr/>
          </p:nvCxnSpPr>
          <p:spPr>
            <a:xfrm flipV="1">
              <a:off x="2514600" y="424543"/>
              <a:ext cx="2280558" cy="751114"/>
            </a:xfrm>
            <a:prstGeom prst="bentConnector4">
              <a:avLst>
                <a:gd name="adj1" fmla="val 27923"/>
                <a:gd name="adj2" fmla="val 130435"/>
              </a:avLst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690589" y="2605815"/>
              <a:ext cx="1600558" cy="1200418"/>
            </a:xfrm>
            <a:prstGeom prst="rect">
              <a:avLst/>
            </a:prstGeom>
            <a:ln w="28575">
              <a:solidFill>
                <a:srgbClr val="FF00FF"/>
              </a:solidFill>
            </a:ln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244" y="1476418"/>
              <a:ext cx="2077356" cy="1558017"/>
            </a:xfrm>
            <a:prstGeom prst="rect">
              <a:avLst/>
            </a:prstGeom>
            <a:ln w="28575">
              <a:solidFill>
                <a:srgbClr val="92D050"/>
              </a:solidFill>
            </a:ln>
          </p:spPr>
        </p:pic>
      </p:grpSp>
      <p:sp>
        <p:nvSpPr>
          <p:cNvPr id="13" name="文字方塊 12"/>
          <p:cNvSpPr txBox="1"/>
          <p:nvPr/>
        </p:nvSpPr>
        <p:spPr>
          <a:xfrm>
            <a:off x="1167940" y="54121"/>
            <a:ext cx="4774449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Step1.</a:t>
            </a:r>
            <a:r>
              <a:rPr lang="zh-TW" altLang="en-US" dirty="0" smtClean="0"/>
              <a:t>取出</a:t>
            </a:r>
            <a:r>
              <a:rPr lang="en-US" altLang="zh-TW" dirty="0" err="1" smtClean="0"/>
              <a:t>smbus</a:t>
            </a:r>
            <a:r>
              <a:rPr lang="en-US" altLang="zh-TW" dirty="0" smtClean="0"/>
              <a:t> </a:t>
            </a:r>
            <a:r>
              <a:rPr lang="en-US" altLang="zh-TW" dirty="0" smtClean="0"/>
              <a:t>cable</a:t>
            </a:r>
            <a:r>
              <a:rPr lang="zh-TW" altLang="en-US" dirty="0" smtClean="0"/>
              <a:t>，</a:t>
            </a:r>
            <a:r>
              <a:rPr lang="zh-TW" altLang="en-US" dirty="0" smtClean="0"/>
              <a:t>依圖示標示位置連接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92D050"/>
                </a:solidFill>
              </a:rPr>
              <a:t>Step2.</a:t>
            </a:r>
            <a:r>
              <a:rPr lang="zh-TW" altLang="en-US" dirty="0"/>
              <a:t>取出</a:t>
            </a:r>
            <a:r>
              <a:rPr lang="en-US" altLang="zh-TW" dirty="0" err="1" smtClean="0"/>
              <a:t>smbus</a:t>
            </a:r>
            <a:r>
              <a:rPr lang="en-US" altLang="zh-TW" dirty="0" smtClean="0"/>
              <a:t> </a:t>
            </a:r>
            <a:r>
              <a:rPr lang="en-US" altLang="zh-TW" dirty="0" smtClean="0"/>
              <a:t>cable</a:t>
            </a:r>
            <a:r>
              <a:rPr lang="zh-TW" altLang="en-US" dirty="0" smtClean="0"/>
              <a:t>，</a:t>
            </a:r>
            <a:r>
              <a:rPr lang="zh-TW" altLang="en-US" dirty="0"/>
              <a:t>依圖示標示位置</a:t>
            </a:r>
            <a:r>
              <a:rPr lang="zh-TW" altLang="en-US" dirty="0" smtClean="0"/>
              <a:t>連接</a:t>
            </a:r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4364" y="4834303"/>
            <a:ext cx="2044699" cy="153352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0807" y="1405100"/>
            <a:ext cx="2974210" cy="1399104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22" name="矩形 21"/>
          <p:cNvSpPr/>
          <p:nvPr/>
        </p:nvSpPr>
        <p:spPr>
          <a:xfrm>
            <a:off x="5047912" y="1480476"/>
            <a:ext cx="286088" cy="332135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4724401" y="1480476"/>
            <a:ext cx="277729" cy="33213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8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57"/>
            <a:ext cx="8526235" cy="632557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16429" y="3799114"/>
            <a:ext cx="250371" cy="391886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" name="手繪多邊形 3"/>
          <p:cNvSpPr/>
          <p:nvPr/>
        </p:nvSpPr>
        <p:spPr>
          <a:xfrm>
            <a:off x="7576457" y="32657"/>
            <a:ext cx="250372" cy="533400"/>
          </a:xfrm>
          <a:custGeom>
            <a:avLst/>
            <a:gdLst>
              <a:gd name="connsiteX0" fmla="*/ 195943 w 250372"/>
              <a:gd name="connsiteY0" fmla="*/ 0 h 533400"/>
              <a:gd name="connsiteX1" fmla="*/ 250372 w 250372"/>
              <a:gd name="connsiteY1" fmla="*/ 348343 h 533400"/>
              <a:gd name="connsiteX2" fmla="*/ 21772 w 250372"/>
              <a:gd name="connsiteY2" fmla="*/ 533400 h 533400"/>
              <a:gd name="connsiteX3" fmla="*/ 0 w 250372"/>
              <a:gd name="connsiteY3" fmla="*/ 239486 h 533400"/>
              <a:gd name="connsiteX4" fmla="*/ 174172 w 250372"/>
              <a:gd name="connsiteY4" fmla="*/ 65314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372" h="533400">
                <a:moveTo>
                  <a:pt x="195943" y="0"/>
                </a:moveTo>
                <a:lnTo>
                  <a:pt x="250372" y="348343"/>
                </a:lnTo>
                <a:lnTo>
                  <a:pt x="21772" y="533400"/>
                </a:lnTo>
                <a:lnTo>
                  <a:pt x="0" y="239486"/>
                </a:lnTo>
                <a:lnTo>
                  <a:pt x="174172" y="65314"/>
                </a:lnTo>
              </a:path>
            </a:pathLst>
          </a:cu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肘形接點 7"/>
          <p:cNvCxnSpPr>
            <a:stCxn id="4" idx="3"/>
            <a:endCxn id="3" idx="3"/>
          </p:cNvCxnSpPr>
          <p:nvPr/>
        </p:nvCxnSpPr>
        <p:spPr>
          <a:xfrm flipH="1">
            <a:off x="1066800" y="272143"/>
            <a:ext cx="6509657" cy="3722914"/>
          </a:xfrm>
          <a:prstGeom prst="bentConnector3">
            <a:avLst>
              <a:gd name="adj1" fmla="val 65217"/>
            </a:avLst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257" y="797307"/>
            <a:ext cx="2159459" cy="1974098"/>
          </a:xfrm>
          <a:prstGeom prst="rect">
            <a:avLst/>
          </a:prstGeom>
          <a:ln w="28575">
            <a:solidFill>
              <a:srgbClr val="FF00FF"/>
            </a:solidFill>
          </a:ln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260" y="4410797"/>
            <a:ext cx="2100942" cy="1575706"/>
          </a:xfrm>
          <a:prstGeom prst="rect">
            <a:avLst/>
          </a:prstGeom>
          <a:ln w="28575">
            <a:solidFill>
              <a:srgbClr val="FF00FF"/>
            </a:solidFill>
          </a:ln>
        </p:spPr>
      </p:pic>
      <p:sp>
        <p:nvSpPr>
          <p:cNvPr id="9" name="文字方塊 8"/>
          <p:cNvSpPr txBox="1"/>
          <p:nvPr/>
        </p:nvSpPr>
        <p:spPr>
          <a:xfrm>
            <a:off x="1391492" y="707061"/>
            <a:ext cx="3498073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依圖示標示位置連接</a:t>
            </a:r>
            <a:r>
              <a:rPr lang="en-US" altLang="zh-TW" dirty="0" smtClean="0"/>
              <a:t>D-SUB CABLE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972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4400" cy="64022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242457" y="544286"/>
            <a:ext cx="293914" cy="261257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960914" y="4169229"/>
            <a:ext cx="206829" cy="272142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6" name="肘形接點 5"/>
          <p:cNvCxnSpPr>
            <a:stCxn id="3" idx="3"/>
          </p:cNvCxnSpPr>
          <p:nvPr/>
        </p:nvCxnSpPr>
        <p:spPr>
          <a:xfrm flipV="1">
            <a:off x="2536371" y="370114"/>
            <a:ext cx="718458" cy="304801"/>
          </a:xfrm>
          <a:prstGeom prst="bentConnector3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接點 7"/>
          <p:cNvCxnSpPr>
            <a:endCxn id="4" idx="3"/>
          </p:cNvCxnSpPr>
          <p:nvPr/>
        </p:nvCxnSpPr>
        <p:spPr>
          <a:xfrm rot="5400000">
            <a:off x="1238251" y="2288721"/>
            <a:ext cx="3946071" cy="87086"/>
          </a:xfrm>
          <a:prstGeom prst="bentConnector2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2960914" y="2057400"/>
            <a:ext cx="838200" cy="7511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8" y="206187"/>
            <a:ext cx="2089801" cy="1567351"/>
          </a:xfrm>
          <a:prstGeom prst="rect">
            <a:avLst/>
          </a:prstGeom>
          <a:ln w="28575">
            <a:solidFill>
              <a:srgbClr val="FF00FF"/>
            </a:solidFill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99224" y="4599855"/>
            <a:ext cx="1935951" cy="1451964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  <p:sp>
        <p:nvSpPr>
          <p:cNvPr id="12" name="文字方塊 11"/>
          <p:cNvSpPr txBox="1"/>
          <p:nvPr/>
        </p:nvSpPr>
        <p:spPr>
          <a:xfrm>
            <a:off x="3886202" y="1872734"/>
            <a:ext cx="3706464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取出</a:t>
            </a:r>
            <a:r>
              <a:rPr lang="en-US" altLang="zh-TW" dirty="0" smtClean="0"/>
              <a:t>HSG </a:t>
            </a:r>
            <a:r>
              <a:rPr lang="en-US" altLang="zh-TW" dirty="0" smtClean="0"/>
              <a:t>*</a:t>
            </a:r>
            <a:r>
              <a:rPr lang="en-US" altLang="zh-TW" dirty="0"/>
              <a:t>1</a:t>
            </a:r>
            <a:r>
              <a:rPr lang="zh-TW" altLang="en-US" dirty="0" smtClean="0"/>
              <a:t>，依圖示標示位置連接</a:t>
            </a:r>
            <a:endParaRPr lang="en-US" altLang="zh-TW" dirty="0"/>
          </a:p>
        </p:txBody>
      </p:sp>
      <p:sp>
        <p:nvSpPr>
          <p:cNvPr id="13" name="橢圓 12"/>
          <p:cNvSpPr/>
          <p:nvPr/>
        </p:nvSpPr>
        <p:spPr>
          <a:xfrm>
            <a:off x="2895600" y="3373712"/>
            <a:ext cx="838200" cy="7511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9984" y="2745849"/>
            <a:ext cx="2380087" cy="200684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6837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2" y="0"/>
            <a:ext cx="8534400" cy="64022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12571" y="4136571"/>
            <a:ext cx="1045028" cy="326572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881256" y="2449286"/>
            <a:ext cx="609600" cy="67491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955971" y="4963886"/>
            <a:ext cx="740228" cy="56605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9" name="肘形接點 8"/>
          <p:cNvCxnSpPr>
            <a:stCxn id="3" idx="3"/>
            <a:endCxn id="7" idx="2"/>
          </p:cNvCxnSpPr>
          <p:nvPr/>
        </p:nvCxnSpPr>
        <p:spPr>
          <a:xfrm>
            <a:off x="3657599" y="4299857"/>
            <a:ext cx="3668486" cy="1230086"/>
          </a:xfrm>
          <a:prstGeom prst="bentConnector4">
            <a:avLst>
              <a:gd name="adj1" fmla="val 2818"/>
              <a:gd name="adj2" fmla="val 152212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7326085" y="4517572"/>
            <a:ext cx="555171" cy="1534885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接點 14"/>
          <p:cNvCxnSpPr>
            <a:endCxn id="4" idx="2"/>
          </p:cNvCxnSpPr>
          <p:nvPr/>
        </p:nvCxnSpPr>
        <p:spPr>
          <a:xfrm rot="5400000" flipH="1" flipV="1">
            <a:off x="6553199" y="4452257"/>
            <a:ext cx="2960914" cy="304800"/>
          </a:xfrm>
          <a:prstGeom prst="bentConnector3">
            <a:avLst>
              <a:gd name="adj1" fmla="val 1103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4" y="1623332"/>
            <a:ext cx="3198585" cy="2398939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  <p:sp>
        <p:nvSpPr>
          <p:cNvPr id="24" name="矩形 23"/>
          <p:cNvSpPr/>
          <p:nvPr/>
        </p:nvSpPr>
        <p:spPr>
          <a:xfrm>
            <a:off x="1905002" y="2449286"/>
            <a:ext cx="283027" cy="3735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2209802" y="2449286"/>
            <a:ext cx="337457" cy="37351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2568429" y="2449286"/>
            <a:ext cx="337457" cy="37351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5561402" y="1623331"/>
            <a:ext cx="1764684" cy="2348511"/>
            <a:chOff x="5561401" y="1132117"/>
            <a:chExt cx="2129795" cy="2839726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206436" y="1487082"/>
              <a:ext cx="2839726" cy="2129795"/>
            </a:xfrm>
            <a:prstGeom prst="rect">
              <a:avLst/>
            </a:prstGeom>
            <a:ln w="28575">
              <a:solidFill>
                <a:srgbClr val="FF00FF"/>
              </a:solidFill>
            </a:ln>
          </p:spPr>
        </p:pic>
        <p:sp>
          <p:nvSpPr>
            <p:cNvPr id="27" name="矩形 26"/>
            <p:cNvSpPr/>
            <p:nvPr/>
          </p:nvSpPr>
          <p:spPr>
            <a:xfrm>
              <a:off x="6193971" y="2220686"/>
              <a:ext cx="228600" cy="602115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6514500" y="2220686"/>
              <a:ext cx="228600" cy="602115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863442" y="2220686"/>
              <a:ext cx="228600" cy="60211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</p:grpSp>
      <p:cxnSp>
        <p:nvCxnSpPr>
          <p:cNvPr id="8" name="直線接點 7"/>
          <p:cNvCxnSpPr>
            <a:stCxn id="7" idx="2"/>
          </p:cNvCxnSpPr>
          <p:nvPr/>
        </p:nvCxnSpPr>
        <p:spPr>
          <a:xfrm flipV="1">
            <a:off x="7326085" y="4517572"/>
            <a:ext cx="0" cy="1012371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2" y="4644044"/>
            <a:ext cx="2103065" cy="1577299"/>
          </a:xfrm>
          <a:prstGeom prst="rect">
            <a:avLst/>
          </a:prstGeom>
          <a:ln w="28575">
            <a:solidFill>
              <a:srgbClr val="FF00FF"/>
            </a:solidFill>
          </a:ln>
        </p:spPr>
      </p:pic>
      <p:sp>
        <p:nvSpPr>
          <p:cNvPr id="30" name="文字方塊 29"/>
          <p:cNvSpPr txBox="1"/>
          <p:nvPr/>
        </p:nvSpPr>
        <p:spPr>
          <a:xfrm>
            <a:off x="0" y="257666"/>
            <a:ext cx="914400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取出</a:t>
            </a:r>
            <a:r>
              <a:rPr lang="en-US" altLang="zh-TW" dirty="0" smtClean="0"/>
              <a:t>MINI SAS </a:t>
            </a:r>
            <a:r>
              <a:rPr lang="en-US" altLang="zh-TW" dirty="0" smtClean="0"/>
              <a:t>Cable</a:t>
            </a:r>
            <a:r>
              <a:rPr lang="zh-TW" altLang="en-US" dirty="0" smtClean="0"/>
              <a:t>*</a:t>
            </a:r>
            <a:r>
              <a:rPr lang="en-US" altLang="zh-TW" dirty="0" smtClean="0"/>
              <a:t>3</a:t>
            </a:r>
            <a:r>
              <a:rPr lang="zh-TW" altLang="en-US" dirty="0" smtClean="0"/>
              <a:t>依圖示標示順序位置連接</a:t>
            </a:r>
            <a:r>
              <a:rPr lang="zh-TW" altLang="en-US" dirty="0"/>
              <a:t>，</a:t>
            </a:r>
            <a:r>
              <a:rPr lang="zh-TW" altLang="en-US" b="1" dirty="0" smtClean="0">
                <a:solidFill>
                  <a:srgbClr val="FF0000"/>
                </a:solidFill>
              </a:rPr>
              <a:t>注意</a:t>
            </a:r>
            <a:r>
              <a:rPr lang="en-US" altLang="zh-TW" b="1" dirty="0" smtClean="0">
                <a:solidFill>
                  <a:srgbClr val="FF0000"/>
                </a:solidFill>
              </a:rPr>
              <a:t>MINI SAS</a:t>
            </a:r>
            <a:r>
              <a:rPr lang="zh-TW" altLang="en-US" b="1" dirty="0" smtClean="0">
                <a:solidFill>
                  <a:srgbClr val="FF0000"/>
                </a:solidFill>
              </a:rPr>
              <a:t>需要直立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19519" y="291348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227636" y="291348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868406" y="2917762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934687" y="2099057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6296713" y="2099057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6654285" y="2099057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65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57"/>
            <a:ext cx="8526235" cy="6325573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6498771" y="4778829"/>
            <a:ext cx="1121229" cy="1012371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24395" y="501949"/>
            <a:ext cx="605146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Step1.</a:t>
            </a:r>
            <a:r>
              <a:rPr lang="zh-TW" altLang="en-US" dirty="0" smtClean="0">
                <a:solidFill>
                  <a:srgbClr val="FF00FF"/>
                </a:solidFill>
              </a:rPr>
              <a:t>依圖示標示位置將</a:t>
            </a:r>
            <a:r>
              <a:rPr lang="en-US" altLang="zh-TW" dirty="0" smtClean="0">
                <a:solidFill>
                  <a:srgbClr val="FF00FF"/>
                </a:solidFill>
              </a:rPr>
              <a:t>USB3.0(</a:t>
            </a:r>
            <a:r>
              <a:rPr lang="zh-TW" altLang="en-US" dirty="0" smtClean="0">
                <a:solidFill>
                  <a:srgbClr val="FF00FF"/>
                </a:solidFill>
              </a:rPr>
              <a:t>藍</a:t>
            </a:r>
            <a:r>
              <a:rPr lang="en-US" altLang="zh-TW" dirty="0" smtClean="0">
                <a:solidFill>
                  <a:srgbClr val="FF00FF"/>
                </a:solidFill>
              </a:rPr>
              <a:t>)</a:t>
            </a:r>
            <a:r>
              <a:rPr lang="zh-TW" altLang="en-US" dirty="0" smtClean="0">
                <a:solidFill>
                  <a:srgbClr val="FF00FF"/>
                </a:solidFill>
              </a:rPr>
              <a:t>與</a:t>
            </a:r>
            <a:r>
              <a:rPr lang="en-US" altLang="zh-TW" dirty="0" smtClean="0">
                <a:solidFill>
                  <a:srgbClr val="FF00FF"/>
                </a:solidFill>
              </a:rPr>
              <a:t>MINI SAS Cable </a:t>
            </a:r>
            <a:r>
              <a:rPr lang="zh-TW" altLang="en-US" dirty="0" smtClean="0">
                <a:solidFill>
                  <a:srgbClr val="FF00FF"/>
                </a:solidFill>
              </a:rPr>
              <a:t>整線</a:t>
            </a:r>
            <a:endParaRPr lang="en-US" altLang="zh-TW" dirty="0" smtClean="0">
              <a:solidFill>
                <a:srgbClr val="FF00FF"/>
              </a:solidFill>
            </a:endParaRPr>
          </a:p>
          <a:p>
            <a:r>
              <a:rPr lang="en-US" altLang="zh-TW" b="1" dirty="0" smtClean="0">
                <a:solidFill>
                  <a:schemeClr val="accent1"/>
                </a:solidFill>
              </a:rPr>
              <a:t>Step2.</a:t>
            </a:r>
            <a:r>
              <a:rPr lang="zh-TW" altLang="en-US" b="1" dirty="0" smtClean="0">
                <a:solidFill>
                  <a:schemeClr val="accent1"/>
                </a:solidFill>
              </a:rPr>
              <a:t>藍色</a:t>
            </a:r>
            <a:r>
              <a:rPr lang="zh-TW" altLang="en-US" b="1" dirty="0">
                <a:solidFill>
                  <a:schemeClr val="accent1"/>
                </a:solidFill>
              </a:rPr>
              <a:t>標示位置為電線固定夾片將</a:t>
            </a:r>
            <a:r>
              <a:rPr lang="en-US" altLang="zh-TW" b="1" dirty="0">
                <a:solidFill>
                  <a:schemeClr val="accent1"/>
                </a:solidFill>
              </a:rPr>
              <a:t>MINI SAS CABLE </a:t>
            </a:r>
            <a:r>
              <a:rPr lang="zh-TW" altLang="en-US" b="1" dirty="0" smtClean="0">
                <a:solidFill>
                  <a:schemeClr val="accent1"/>
                </a:solidFill>
              </a:rPr>
              <a:t>固定</a:t>
            </a:r>
            <a:endParaRPr lang="en-US" altLang="zh-TW" b="1" dirty="0">
              <a:solidFill>
                <a:schemeClr val="accent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5693230" y="5649684"/>
            <a:ext cx="674914" cy="653143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075214" y="5323113"/>
            <a:ext cx="674914" cy="653143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13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22570" y="2604422"/>
            <a:ext cx="2831224" cy="49244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600" dirty="0" smtClean="0"/>
              <a:t>連接</a:t>
            </a:r>
            <a:r>
              <a:rPr lang="en-US" altLang="zh-TW" sz="2600" dirty="0" smtClean="0"/>
              <a:t>SATA</a:t>
            </a:r>
            <a:r>
              <a:rPr lang="zh-TW" altLang="en-US" sz="2600" dirty="0" smtClean="0"/>
              <a:t>線，整線</a:t>
            </a:r>
            <a:endParaRPr lang="en-US" altLang="zh-TW" sz="2600" dirty="0" smtClean="0"/>
          </a:p>
        </p:txBody>
      </p:sp>
    </p:spTree>
    <p:extLst>
      <p:ext uri="{BB962C8B-B14F-4D97-AF65-F5344CB8AC3E}">
        <p14:creationId xmlns:p14="http://schemas.microsoft.com/office/powerpoint/2010/main" val="17952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37858" y="2819400"/>
            <a:ext cx="218636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CPU </a:t>
            </a:r>
            <a:r>
              <a:rPr lang="zh-TW" altLang="en-US" dirty="0" smtClean="0"/>
              <a:t>與 </a:t>
            </a:r>
            <a:r>
              <a:rPr lang="en-US" altLang="zh-TW" dirty="0" smtClean="0"/>
              <a:t>COOLER </a:t>
            </a:r>
            <a:r>
              <a:rPr lang="zh-TW" altLang="en-US" dirty="0" smtClean="0"/>
              <a:t>組裝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62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4400" cy="64022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26030" y="4082144"/>
            <a:ext cx="1066800" cy="348342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188029" y="174171"/>
            <a:ext cx="511628" cy="468086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6" name="肘形接點 5"/>
          <p:cNvCxnSpPr>
            <a:stCxn id="3" idx="0"/>
            <a:endCxn id="4" idx="3"/>
          </p:cNvCxnSpPr>
          <p:nvPr/>
        </p:nvCxnSpPr>
        <p:spPr>
          <a:xfrm rot="5400000" flipH="1" flipV="1">
            <a:off x="492578" y="1875066"/>
            <a:ext cx="3673930" cy="740227"/>
          </a:xfrm>
          <a:prstGeom prst="bentConnector4">
            <a:avLst>
              <a:gd name="adj1" fmla="val 3259"/>
              <a:gd name="adj2" fmla="val 185294"/>
            </a:avLst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9801" y="3504292"/>
            <a:ext cx="2728684" cy="2046513"/>
          </a:xfrm>
          <a:prstGeom prst="rect">
            <a:avLst/>
          </a:prstGeom>
          <a:ln w="28575">
            <a:solidFill>
              <a:srgbClr val="FF00FF"/>
            </a:solidFill>
          </a:ln>
        </p:spPr>
      </p:pic>
      <p:sp>
        <p:nvSpPr>
          <p:cNvPr id="16" name="橢圓 15"/>
          <p:cNvSpPr/>
          <p:nvPr/>
        </p:nvSpPr>
        <p:spPr>
          <a:xfrm>
            <a:off x="1469574" y="4082144"/>
            <a:ext cx="391884" cy="34834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1953990" y="4082144"/>
            <a:ext cx="391884" cy="34834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14" y="87085"/>
            <a:ext cx="3254829" cy="2441122"/>
          </a:xfrm>
          <a:prstGeom prst="rect">
            <a:avLst/>
          </a:prstGeom>
          <a:ln w="28575">
            <a:solidFill>
              <a:srgbClr val="FF00FF"/>
            </a:solidFill>
          </a:ln>
        </p:spPr>
      </p:pic>
      <p:sp>
        <p:nvSpPr>
          <p:cNvPr id="19" name="矩形 18"/>
          <p:cNvSpPr/>
          <p:nvPr/>
        </p:nvSpPr>
        <p:spPr>
          <a:xfrm>
            <a:off x="6096000" y="794657"/>
            <a:ext cx="593271" cy="28302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6095999" y="266699"/>
            <a:ext cx="593271" cy="2830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519845" y="2652853"/>
            <a:ext cx="3726469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依圖示標示位置</a:t>
            </a:r>
            <a:r>
              <a:rPr lang="zh-TW" altLang="en-US" dirty="0"/>
              <a:t>連接SATA CABLE</a:t>
            </a:r>
            <a:r>
              <a:rPr lang="en-US" altLang="zh-TW" dirty="0" smtClean="0"/>
              <a:t>*2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26030" y="452754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022419" y="452754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720840" y="77871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720840" y="22354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77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4400" cy="6402244"/>
          </a:xfrm>
          <a:prstGeom prst="rect">
            <a:avLst/>
          </a:prstGeom>
        </p:spPr>
      </p:pic>
      <p:sp>
        <p:nvSpPr>
          <p:cNvPr id="3" name="手繪多邊形 2"/>
          <p:cNvSpPr/>
          <p:nvPr/>
        </p:nvSpPr>
        <p:spPr>
          <a:xfrm>
            <a:off x="7576457" y="936171"/>
            <a:ext cx="478972" cy="674915"/>
          </a:xfrm>
          <a:custGeom>
            <a:avLst/>
            <a:gdLst>
              <a:gd name="connsiteX0" fmla="*/ 413657 w 478972"/>
              <a:gd name="connsiteY0" fmla="*/ 0 h 674915"/>
              <a:gd name="connsiteX1" fmla="*/ 478972 w 478972"/>
              <a:gd name="connsiteY1" fmla="*/ 435429 h 674915"/>
              <a:gd name="connsiteX2" fmla="*/ 21772 w 478972"/>
              <a:gd name="connsiteY2" fmla="*/ 674915 h 674915"/>
              <a:gd name="connsiteX3" fmla="*/ 0 w 478972"/>
              <a:gd name="connsiteY3" fmla="*/ 250372 h 674915"/>
              <a:gd name="connsiteX4" fmla="*/ 413657 w 478972"/>
              <a:gd name="connsiteY4" fmla="*/ 0 h 67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972" h="674915">
                <a:moveTo>
                  <a:pt x="413657" y="0"/>
                </a:moveTo>
                <a:lnTo>
                  <a:pt x="478972" y="435429"/>
                </a:lnTo>
                <a:lnTo>
                  <a:pt x="21772" y="674915"/>
                </a:lnTo>
                <a:lnTo>
                  <a:pt x="0" y="250372"/>
                </a:lnTo>
                <a:lnTo>
                  <a:pt x="413657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049486" y="370114"/>
            <a:ext cx="381000" cy="2068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6" name="肘形接點 5"/>
          <p:cNvCxnSpPr>
            <a:stCxn id="4" idx="0"/>
          </p:cNvCxnSpPr>
          <p:nvPr/>
        </p:nvCxnSpPr>
        <p:spPr>
          <a:xfrm rot="16200000" flipH="1">
            <a:off x="5652407" y="-1042307"/>
            <a:ext cx="696686" cy="3521528"/>
          </a:xfrm>
          <a:prstGeom prst="bentConnector4">
            <a:avLst>
              <a:gd name="adj1" fmla="val -18749"/>
              <a:gd name="adj2" fmla="val 98145"/>
            </a:avLst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29" y="718457"/>
            <a:ext cx="2667000" cy="200025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73">
            <a:off x="5448301" y="2179742"/>
            <a:ext cx="3178629" cy="2383972"/>
          </a:xfrm>
          <a:prstGeom prst="rect">
            <a:avLst/>
          </a:prstGeom>
          <a:ln w="28575">
            <a:solidFill>
              <a:srgbClr val="FF00FF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3444" y="3971493"/>
            <a:ext cx="2804176" cy="2103132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11" name="文字方塊 10"/>
          <p:cNvSpPr txBox="1"/>
          <p:nvPr/>
        </p:nvSpPr>
        <p:spPr>
          <a:xfrm>
            <a:off x="513444" y="3459208"/>
            <a:ext cx="415844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取出</a:t>
            </a:r>
            <a:r>
              <a:rPr lang="en-US" altLang="zh-TW" dirty="0" smtClean="0"/>
              <a:t>power </a:t>
            </a:r>
            <a:r>
              <a:rPr lang="en-US" altLang="zh-TW" dirty="0"/>
              <a:t>cable </a:t>
            </a:r>
            <a:r>
              <a:rPr lang="zh-TW" altLang="en-US" dirty="0" smtClean="0"/>
              <a:t>，依圖示標示位置連接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652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4400" cy="64022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79320" y="853440"/>
            <a:ext cx="381000" cy="251460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124200" y="495300"/>
            <a:ext cx="251460" cy="198120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/>
          <p:cNvCxnSpPr>
            <a:stCxn id="4" idx="3"/>
          </p:cNvCxnSpPr>
          <p:nvPr/>
        </p:nvCxnSpPr>
        <p:spPr>
          <a:xfrm>
            <a:off x="3375660" y="594360"/>
            <a:ext cx="259080" cy="1524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 flipV="1">
            <a:off x="3619500" y="396240"/>
            <a:ext cx="30480" cy="20574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接點 14"/>
          <p:cNvCxnSpPr>
            <a:endCxn id="3" idx="3"/>
          </p:cNvCxnSpPr>
          <p:nvPr/>
        </p:nvCxnSpPr>
        <p:spPr>
          <a:xfrm rot="10800000" flipV="1">
            <a:off x="2560320" y="388620"/>
            <a:ext cx="1074420" cy="590550"/>
          </a:xfrm>
          <a:prstGeom prst="bentConnector3">
            <a:avLst>
              <a:gd name="adj1" fmla="val 80496"/>
            </a:avLst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102534" y="1774558"/>
            <a:ext cx="422583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取出P</a:t>
            </a:r>
            <a:r>
              <a:rPr lang="zh-TW" altLang="en-US" dirty="0"/>
              <a:t>ower </a:t>
            </a:r>
            <a:r>
              <a:rPr lang="zh-TW" altLang="en-US" dirty="0" smtClean="0"/>
              <a:t>cable，</a:t>
            </a:r>
            <a:r>
              <a:rPr lang="zh-TW" altLang="en-US" dirty="0" smtClean="0"/>
              <a:t>依圖示標示位置連接</a:t>
            </a:r>
            <a:endParaRPr lang="en-US" altLang="zh-TW" dirty="0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928" y="2327910"/>
            <a:ext cx="3166812" cy="2375109"/>
          </a:xfrm>
          <a:prstGeom prst="rect">
            <a:avLst/>
          </a:prstGeom>
          <a:ln w="28575">
            <a:solidFill>
              <a:srgbClr val="FF00FF"/>
            </a:solidFill>
          </a:ln>
        </p:spPr>
      </p:pic>
    </p:spTree>
    <p:extLst>
      <p:ext uri="{BB962C8B-B14F-4D97-AF65-F5344CB8AC3E}">
        <p14:creationId xmlns:p14="http://schemas.microsoft.com/office/powerpoint/2010/main" val="30730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11" y="0"/>
            <a:ext cx="8515350" cy="64008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483429" y="2780489"/>
            <a:ext cx="620485" cy="685800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959246" y="296570"/>
            <a:ext cx="463768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Step1.</a:t>
            </a:r>
            <a:r>
              <a:rPr lang="zh-TW" altLang="en-US" dirty="0" smtClean="0"/>
              <a:t>依圖示標示位置處加入束線</a:t>
            </a:r>
            <a:r>
              <a:rPr lang="zh-TW" altLang="en-US" dirty="0" smtClean="0"/>
              <a:t>帶</a:t>
            </a:r>
            <a:r>
              <a:rPr lang="en-US" altLang="zh-TW" dirty="0" smtClean="0"/>
              <a:t> </a:t>
            </a:r>
            <a:r>
              <a:rPr lang="zh-TW" altLang="en-US" dirty="0" smtClean="0"/>
              <a:t>*</a:t>
            </a:r>
            <a:r>
              <a:rPr lang="en-US" altLang="zh-TW" dirty="0" smtClean="0"/>
              <a:t>1</a:t>
            </a:r>
          </a:p>
          <a:p>
            <a:r>
              <a:rPr lang="en-US" altLang="zh-TW" dirty="0" smtClean="0">
                <a:solidFill>
                  <a:schemeClr val="accent2"/>
                </a:solidFill>
              </a:rPr>
              <a:t>Step2.</a:t>
            </a:r>
            <a:r>
              <a:rPr lang="zh-TW" altLang="en-US" dirty="0" smtClean="0"/>
              <a:t>依圖示將電線固定夾片固定</a:t>
            </a:r>
            <a:r>
              <a:rPr lang="en-US" altLang="zh-TW" dirty="0" smtClean="0"/>
              <a:t>SATA CABLE</a:t>
            </a:r>
            <a:endParaRPr lang="en-US" altLang="zh-TW" dirty="0"/>
          </a:p>
        </p:txBody>
      </p:sp>
      <p:sp>
        <p:nvSpPr>
          <p:cNvPr id="5" name="橢圓 4"/>
          <p:cNvSpPr/>
          <p:nvPr/>
        </p:nvSpPr>
        <p:spPr>
          <a:xfrm>
            <a:off x="3472543" y="2209800"/>
            <a:ext cx="609600" cy="47897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178629" y="3648974"/>
            <a:ext cx="609600" cy="58428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239984" y="1870842"/>
            <a:ext cx="2057401" cy="2248850"/>
          </a:xfrm>
          <a:prstGeom prst="rect">
            <a:avLst/>
          </a:prstGeom>
          <a:ln w="57150">
            <a:solidFill>
              <a:srgbClr val="FF00FF"/>
            </a:solidFill>
          </a:ln>
        </p:spPr>
      </p:pic>
      <p:sp>
        <p:nvSpPr>
          <p:cNvPr id="9" name="橢圓 8"/>
          <p:cNvSpPr/>
          <p:nvPr/>
        </p:nvSpPr>
        <p:spPr>
          <a:xfrm>
            <a:off x="5033924" y="2027115"/>
            <a:ext cx="609600" cy="47897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963884" y="3466289"/>
            <a:ext cx="470758" cy="51795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142031" y="2855343"/>
            <a:ext cx="422007" cy="345057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3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群組 27"/>
          <p:cNvGrpSpPr/>
          <p:nvPr/>
        </p:nvGrpSpPr>
        <p:grpSpPr>
          <a:xfrm>
            <a:off x="0" y="533400"/>
            <a:ext cx="3853543" cy="3102429"/>
            <a:chOff x="0" y="0"/>
            <a:chExt cx="8534400" cy="640224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534400" cy="6402244"/>
            </a:xfrm>
            <a:prstGeom prst="rect">
              <a:avLst/>
            </a:prstGeom>
          </p:spPr>
        </p:pic>
        <p:sp>
          <p:nvSpPr>
            <p:cNvPr id="3" name="橢圓 2"/>
            <p:cNvSpPr/>
            <p:nvPr/>
          </p:nvSpPr>
          <p:spPr>
            <a:xfrm>
              <a:off x="2917371" y="0"/>
              <a:ext cx="696686" cy="642257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530004" y="32657"/>
            <a:ext cx="7692106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依圖示標示位置將</a:t>
            </a:r>
            <a:r>
              <a:rPr lang="en-US" altLang="zh-TW" dirty="0" err="1" smtClean="0"/>
              <a:t>smb</a:t>
            </a:r>
            <a:r>
              <a:rPr lang="en-US" altLang="zh-TW" dirty="0" smtClean="0"/>
              <a:t> cable </a:t>
            </a:r>
            <a:r>
              <a:rPr lang="zh-TW" altLang="en-US" dirty="0" smtClean="0"/>
              <a:t>，</a:t>
            </a:r>
            <a:r>
              <a:rPr lang="en-US" altLang="zh-TW" dirty="0" smtClean="0"/>
              <a:t>SATA CABLE </a:t>
            </a:r>
            <a:r>
              <a:rPr lang="zh-TW" altLang="en-US" dirty="0" smtClean="0"/>
              <a:t>，</a:t>
            </a:r>
            <a:r>
              <a:rPr lang="en-US" altLang="zh-TW" dirty="0" smtClean="0"/>
              <a:t>D-SUB</a:t>
            </a:r>
            <a:r>
              <a:rPr lang="zh-TW" altLang="en-US" dirty="0" smtClean="0"/>
              <a:t> </a:t>
            </a:r>
            <a:r>
              <a:rPr lang="en-US" altLang="zh-TW" dirty="0" smtClean="0"/>
              <a:t>Cable</a:t>
            </a:r>
            <a:r>
              <a:rPr lang="zh-TW" altLang="en-US" dirty="0" smtClean="0"/>
              <a:t> </a:t>
            </a:r>
            <a:r>
              <a:rPr lang="zh-TW" altLang="en-US" dirty="0"/>
              <a:t>，</a:t>
            </a:r>
            <a:r>
              <a:rPr lang="en-US" altLang="zh-TW" dirty="0"/>
              <a:t>Power cable</a:t>
            </a:r>
            <a:r>
              <a:rPr lang="zh-TW" altLang="en-US" dirty="0" smtClean="0"/>
              <a:t>整線</a:t>
            </a:r>
            <a:endParaRPr lang="en-US" altLang="zh-TW" dirty="0"/>
          </a:p>
        </p:txBody>
      </p:sp>
      <p:grpSp>
        <p:nvGrpSpPr>
          <p:cNvPr id="29" name="群組 28"/>
          <p:cNvGrpSpPr/>
          <p:nvPr/>
        </p:nvGrpSpPr>
        <p:grpSpPr>
          <a:xfrm>
            <a:off x="1926771" y="689014"/>
            <a:ext cx="7043057" cy="5309015"/>
            <a:chOff x="1161143" y="-5"/>
            <a:chExt cx="6315304" cy="6474279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43" y="0"/>
              <a:ext cx="2877457" cy="2158093"/>
            </a:xfrm>
            <a:prstGeom prst="rect">
              <a:avLst/>
            </a:prstGeom>
            <a:ln w="28575">
              <a:solidFill>
                <a:srgbClr val="FF00FF"/>
              </a:solidFill>
            </a:ln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43" y="2158091"/>
              <a:ext cx="2877457" cy="2158093"/>
            </a:xfrm>
            <a:prstGeom prst="rect">
              <a:avLst/>
            </a:prstGeom>
            <a:ln w="28575">
              <a:solidFill>
                <a:srgbClr val="FF00FF"/>
              </a:solidFill>
            </a:ln>
          </p:spPr>
        </p:pic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43" y="4316181"/>
              <a:ext cx="2877457" cy="2158093"/>
            </a:xfrm>
            <a:prstGeom prst="rect">
              <a:avLst/>
            </a:prstGeom>
            <a:ln w="28575">
              <a:solidFill>
                <a:srgbClr val="FF00FF"/>
              </a:solidFill>
            </a:ln>
          </p:spPr>
        </p:pic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990" y="2158084"/>
              <a:ext cx="2877457" cy="2158093"/>
            </a:xfrm>
            <a:prstGeom prst="rect">
              <a:avLst/>
            </a:prstGeom>
            <a:ln w="28575">
              <a:solidFill>
                <a:srgbClr val="FF00FF"/>
              </a:solidFill>
            </a:ln>
          </p:spPr>
        </p:pic>
        <p:pic>
          <p:nvPicPr>
            <p:cNvPr id="34" name="圖片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990" y="-5"/>
              <a:ext cx="2877457" cy="2158094"/>
            </a:xfrm>
            <a:prstGeom prst="rect">
              <a:avLst/>
            </a:prstGeom>
            <a:ln w="28575">
              <a:solidFill>
                <a:srgbClr val="FF00FF"/>
              </a:solidFill>
            </a:ln>
          </p:spPr>
        </p:pic>
        <p:pic>
          <p:nvPicPr>
            <p:cNvPr id="35" name="圖片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996" y="4316186"/>
              <a:ext cx="2877451" cy="2158088"/>
            </a:xfrm>
            <a:prstGeom prst="rect">
              <a:avLst/>
            </a:prstGeom>
            <a:ln w="28575">
              <a:solidFill>
                <a:srgbClr val="FF00FF"/>
              </a:solidFill>
            </a:ln>
          </p:spPr>
        </p:pic>
        <p:sp>
          <p:nvSpPr>
            <p:cNvPr id="36" name="矩形 35"/>
            <p:cNvSpPr/>
            <p:nvPr/>
          </p:nvSpPr>
          <p:spPr>
            <a:xfrm>
              <a:off x="1498331" y="43679"/>
              <a:ext cx="1390493" cy="375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TW" sz="1400" dirty="0" err="1" smtClean="0"/>
                <a:t>SMBus</a:t>
              </a:r>
              <a:r>
                <a:rPr lang="en-US" altLang="zh-TW" sz="1400" dirty="0" smtClean="0"/>
                <a:t> </a:t>
              </a:r>
              <a:r>
                <a:rPr lang="en-US" altLang="zh-TW" sz="1400" dirty="0" smtClean="0"/>
                <a:t>Cable</a:t>
              </a:r>
              <a:endParaRPr lang="zh-TW" alt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616932" y="2223644"/>
              <a:ext cx="1271892" cy="375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TW" sz="1400" dirty="0" smtClean="0"/>
                <a:t>HSG Cable</a:t>
              </a:r>
              <a:r>
                <a:rPr lang="zh-TW" altLang="en-US" sz="1400" dirty="0" smtClean="0"/>
                <a:t> </a:t>
              </a:r>
              <a:endParaRPr lang="zh-TW" alt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491927" y="4356441"/>
              <a:ext cx="1396897" cy="375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zh-TW" altLang="en-US" sz="1400" dirty="0" smtClean="0"/>
                <a:t>SATA</a:t>
              </a:r>
              <a:r>
                <a:rPr lang="en-US" altLang="zh-TW" sz="1400" dirty="0"/>
                <a:t> </a:t>
              </a:r>
              <a:r>
                <a:rPr lang="en-US" altLang="zh-TW" sz="1400" dirty="0" smtClean="0"/>
                <a:t>Cable*2</a:t>
              </a:r>
              <a:endParaRPr lang="zh-TW" alt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880908" y="138385"/>
              <a:ext cx="1711215" cy="375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zh-TW" altLang="en-US" sz="1400" dirty="0"/>
                <a:t>D-SUB CABLE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4908467" y="2194458"/>
              <a:ext cx="1683656" cy="375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zh-TW" altLang="en-US" sz="1400" dirty="0"/>
                <a:t>Power </a:t>
              </a:r>
              <a:r>
                <a:rPr lang="zh-TW" altLang="en-US" sz="1400" dirty="0" smtClean="0"/>
                <a:t>cable</a:t>
              </a:r>
              <a:endParaRPr lang="zh-TW" alt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906873" y="4352547"/>
              <a:ext cx="1685250" cy="375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70CFC"/>
              </a:solidFill>
            </a:ln>
          </p:spPr>
          <p:txBody>
            <a:bodyPr wrap="square">
              <a:spAutoFit/>
            </a:bodyPr>
            <a:lstStyle/>
            <a:p>
              <a:r>
                <a:rPr lang="zh-TW" altLang="en-US" sz="1400" dirty="0" smtClean="0"/>
                <a:t>使用束線</a:t>
              </a:r>
              <a:r>
                <a:rPr lang="zh-TW" altLang="en-US" sz="1400" dirty="0" smtClean="0"/>
                <a:t>帶整</a:t>
              </a:r>
              <a:r>
                <a:rPr lang="zh-TW" altLang="en-US" sz="1400" dirty="0" smtClean="0"/>
                <a:t>線</a:t>
              </a:r>
              <a:endParaRPr lang="zh-TW" altLang="en-US" sz="1400" dirty="0"/>
            </a:p>
          </p:txBody>
        </p:sp>
        <p:sp>
          <p:nvSpPr>
            <p:cNvPr id="42" name="橢圓 41"/>
            <p:cNvSpPr/>
            <p:nvPr/>
          </p:nvSpPr>
          <p:spPr>
            <a:xfrm>
              <a:off x="1195659" y="0"/>
              <a:ext cx="284798" cy="2939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橢圓 42"/>
            <p:cNvSpPr/>
            <p:nvPr/>
          </p:nvSpPr>
          <p:spPr>
            <a:xfrm>
              <a:off x="1195659" y="2178704"/>
              <a:ext cx="284798" cy="2939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2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橢圓 43"/>
            <p:cNvSpPr/>
            <p:nvPr/>
          </p:nvSpPr>
          <p:spPr>
            <a:xfrm>
              <a:off x="1195659" y="4356441"/>
              <a:ext cx="284798" cy="2939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3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橢圓 44"/>
            <p:cNvSpPr/>
            <p:nvPr/>
          </p:nvSpPr>
          <p:spPr>
            <a:xfrm>
              <a:off x="4596110" y="-2"/>
              <a:ext cx="284798" cy="2939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4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橢圓 45"/>
            <p:cNvSpPr/>
            <p:nvPr/>
          </p:nvSpPr>
          <p:spPr>
            <a:xfrm>
              <a:off x="4596110" y="2178702"/>
              <a:ext cx="284798" cy="2939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5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橢圓 46"/>
            <p:cNvSpPr/>
            <p:nvPr/>
          </p:nvSpPr>
          <p:spPr>
            <a:xfrm>
              <a:off x="4596110" y="4356439"/>
              <a:ext cx="284798" cy="2939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6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向下箭號 47"/>
            <p:cNvSpPr/>
            <p:nvPr/>
          </p:nvSpPr>
          <p:spPr>
            <a:xfrm>
              <a:off x="4064565" y="1565789"/>
              <a:ext cx="497114" cy="1184587"/>
            </a:xfrm>
            <a:prstGeom prst="downArrow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向下箭號 48"/>
            <p:cNvSpPr/>
            <p:nvPr/>
          </p:nvSpPr>
          <p:spPr>
            <a:xfrm>
              <a:off x="4075917" y="5054481"/>
              <a:ext cx="497114" cy="1184587"/>
            </a:xfrm>
            <a:prstGeom prst="downArrow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894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96214" y="2609079"/>
            <a:ext cx="4185761" cy="49244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600" dirty="0" smtClean="0"/>
              <a:t>接上</a:t>
            </a:r>
            <a:r>
              <a:rPr lang="zh-TW" altLang="en-US" sz="2600" dirty="0" smtClean="0"/>
              <a:t>轉板類，網卡，風扇架</a:t>
            </a:r>
            <a:endParaRPr lang="en-US" altLang="zh-TW" sz="2600" dirty="0" smtClean="0"/>
          </a:p>
        </p:txBody>
      </p:sp>
    </p:spTree>
    <p:extLst>
      <p:ext uri="{BB962C8B-B14F-4D97-AF65-F5344CB8AC3E}">
        <p14:creationId xmlns:p14="http://schemas.microsoft.com/office/powerpoint/2010/main" val="8858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888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4237"/>
            <a:ext cx="9144000" cy="331003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655176" y="122276"/>
            <a:ext cx="571663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依圖示標示位置螺絲取下，放入</a:t>
            </a:r>
            <a:r>
              <a:rPr lang="en-US" altLang="zh-TW" dirty="0" smtClean="0"/>
              <a:t>RB237-X8X4</a:t>
            </a:r>
            <a:r>
              <a:rPr lang="zh-TW" altLang="en-US" dirty="0" smtClean="0"/>
              <a:t>轉板後所回</a:t>
            </a:r>
            <a:endParaRPr lang="en-US" altLang="zh-TW" dirty="0" smtClean="0"/>
          </a:p>
        </p:txBody>
      </p:sp>
      <p:sp>
        <p:nvSpPr>
          <p:cNvPr id="7" name="橢圓 6"/>
          <p:cNvSpPr/>
          <p:nvPr/>
        </p:nvSpPr>
        <p:spPr>
          <a:xfrm>
            <a:off x="6379029" y="576943"/>
            <a:ext cx="370114" cy="228600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749143" y="3690257"/>
            <a:ext cx="370114" cy="228600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4615543" y="3570514"/>
            <a:ext cx="1045028" cy="272143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6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0"/>
            <a:ext cx="6908800" cy="648482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03500" y="2514600"/>
            <a:ext cx="774700" cy="139700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>
            <a:endCxn id="3" idx="3"/>
          </p:cNvCxnSpPr>
          <p:nvPr/>
        </p:nvCxnSpPr>
        <p:spPr>
          <a:xfrm flipH="1" flipV="1">
            <a:off x="3378200" y="2584450"/>
            <a:ext cx="1563914" cy="69850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5050971" y="2514600"/>
            <a:ext cx="1330814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RB237-X8X4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076575" y="35394"/>
            <a:ext cx="307007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依圖示標示位置插入 板卡類</a:t>
            </a:r>
            <a:r>
              <a:rPr lang="en-US" altLang="zh-TW" dirty="0" smtClean="0"/>
              <a:t>:</a:t>
            </a:r>
          </a:p>
        </p:txBody>
      </p:sp>
      <p:sp>
        <p:nvSpPr>
          <p:cNvPr id="20" name="向下箭號 19"/>
          <p:cNvSpPr/>
          <p:nvPr/>
        </p:nvSpPr>
        <p:spPr>
          <a:xfrm rot="163129">
            <a:off x="1861047" y="779406"/>
            <a:ext cx="304445" cy="5377366"/>
          </a:xfrm>
          <a:prstGeom prst="downArrow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8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178800" cy="6134100"/>
          </a:xfrm>
          <a:prstGeom prst="rect">
            <a:avLst/>
          </a:prstGeom>
        </p:spPr>
      </p:pic>
      <p:sp>
        <p:nvSpPr>
          <p:cNvPr id="4" name="手繪多邊形 3"/>
          <p:cNvSpPr/>
          <p:nvPr/>
        </p:nvSpPr>
        <p:spPr>
          <a:xfrm>
            <a:off x="3060700" y="4178300"/>
            <a:ext cx="1816100" cy="266700"/>
          </a:xfrm>
          <a:custGeom>
            <a:avLst/>
            <a:gdLst>
              <a:gd name="connsiteX0" fmla="*/ 12700 w 1816100"/>
              <a:gd name="connsiteY0" fmla="*/ 50800 h 266700"/>
              <a:gd name="connsiteX1" fmla="*/ 1803400 w 1816100"/>
              <a:gd name="connsiteY1" fmla="*/ 0 h 266700"/>
              <a:gd name="connsiteX2" fmla="*/ 1816100 w 1816100"/>
              <a:gd name="connsiteY2" fmla="*/ 177800 h 266700"/>
              <a:gd name="connsiteX3" fmla="*/ 0 w 1816100"/>
              <a:gd name="connsiteY3" fmla="*/ 266700 h 266700"/>
              <a:gd name="connsiteX4" fmla="*/ 12700 w 1816100"/>
              <a:gd name="connsiteY4" fmla="*/ 508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6100" h="266700">
                <a:moveTo>
                  <a:pt x="12700" y="50800"/>
                </a:moveTo>
                <a:lnTo>
                  <a:pt x="1803400" y="0"/>
                </a:lnTo>
                <a:lnTo>
                  <a:pt x="1816100" y="177800"/>
                </a:lnTo>
                <a:lnTo>
                  <a:pt x="0" y="266700"/>
                </a:lnTo>
                <a:lnTo>
                  <a:pt x="12700" y="5080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" name="向下箭號 2"/>
          <p:cNvSpPr/>
          <p:nvPr/>
        </p:nvSpPr>
        <p:spPr>
          <a:xfrm>
            <a:off x="3450771" y="2764971"/>
            <a:ext cx="1012372" cy="1208315"/>
          </a:xfrm>
          <a:prstGeom prst="downArrow">
            <a:avLst/>
          </a:prstGeom>
          <a:solidFill>
            <a:srgbClr val="FF00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25486" y="706539"/>
            <a:ext cx="341632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檢查是否對齊插槽，並垂直插入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7083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0" y="0"/>
            <a:ext cx="9144000" cy="5938545"/>
            <a:chOff x="0" y="0"/>
            <a:chExt cx="9144000" cy="593854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2952963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952963"/>
              <a:ext cx="9144000" cy="2985582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925620" y="156284"/>
              <a:ext cx="6365845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依圖示標示位置螺絲取下，放入</a:t>
              </a:r>
              <a:r>
                <a:rPr lang="en-US" altLang="zh-TW" dirty="0" smtClean="0"/>
                <a:t>RB237-X16X8</a:t>
              </a:r>
              <a:r>
                <a:rPr lang="zh-TW" altLang="en-US" dirty="0" smtClean="0"/>
                <a:t>轉</a:t>
              </a:r>
              <a:r>
                <a:rPr lang="zh-TW" altLang="en-US" dirty="0" smtClean="0"/>
                <a:t>板，</a:t>
              </a:r>
              <a:r>
                <a:rPr lang="zh-TW" altLang="en-US" dirty="0" smtClean="0"/>
                <a:t>鎖回螺絲</a:t>
              </a:r>
              <a:endParaRPr lang="en-US" altLang="zh-TW" dirty="0" smtClean="0"/>
            </a:p>
          </p:txBody>
        </p:sp>
        <p:sp>
          <p:nvSpPr>
            <p:cNvPr id="9" name="橢圓 8"/>
            <p:cNvSpPr/>
            <p:nvPr/>
          </p:nvSpPr>
          <p:spPr>
            <a:xfrm>
              <a:off x="3048000" y="1001486"/>
              <a:ext cx="381000" cy="272143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3015343" y="3632561"/>
              <a:ext cx="381000" cy="272143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4474029" y="3904704"/>
              <a:ext cx="903514" cy="351610"/>
            </a:xfrm>
            <a:prstGeom prst="rect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82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/>
          <p:cNvGrpSpPr/>
          <p:nvPr/>
        </p:nvGrpSpPr>
        <p:grpSpPr>
          <a:xfrm>
            <a:off x="97009" y="504014"/>
            <a:ext cx="9046991" cy="5955513"/>
            <a:chOff x="0" y="427814"/>
            <a:chExt cx="9046991" cy="595551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26621"/>
              <a:ext cx="2692854" cy="2442168"/>
            </a:xfrm>
            <a:prstGeom prst="rect">
              <a:avLst/>
            </a:prstGeom>
          </p:spPr>
        </p:pic>
        <p:sp>
          <p:nvSpPr>
            <p:cNvPr id="3" name="文字方塊 2"/>
            <p:cNvSpPr txBox="1"/>
            <p:nvPr/>
          </p:nvSpPr>
          <p:spPr>
            <a:xfrm>
              <a:off x="464550" y="427814"/>
              <a:ext cx="1973850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開啓主板上</a:t>
              </a:r>
              <a:r>
                <a:rPr lang="en-US" altLang="zh-TW" sz="1200" dirty="0" smtClean="0"/>
                <a:t>CPU</a:t>
              </a:r>
              <a:r>
                <a:rPr lang="zh-TW" altLang="en-US" sz="1200" dirty="0" smtClean="0"/>
                <a:t>蓋，手指於指定位置將防塵蓋取下</a:t>
              </a:r>
              <a:endParaRPr lang="zh-TW" altLang="en-US" sz="1200" dirty="0"/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2935840" y="726621"/>
              <a:ext cx="2692800" cy="2440800"/>
              <a:chOff x="1300162" y="490537"/>
              <a:chExt cx="6543675" cy="5876925"/>
            </a:xfrm>
          </p:grpSpPr>
          <p:pic>
            <p:nvPicPr>
              <p:cNvPr id="5" name="圖片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0162" y="490537"/>
                <a:ext cx="6543675" cy="5876925"/>
              </a:xfrm>
              <a:prstGeom prst="rect">
                <a:avLst/>
              </a:prstGeom>
            </p:spPr>
          </p:pic>
          <p:sp>
            <p:nvSpPr>
              <p:cNvPr id="6" name="文字方塊 5"/>
              <p:cNvSpPr txBox="1"/>
              <p:nvPr/>
            </p:nvSpPr>
            <p:spPr>
              <a:xfrm>
                <a:off x="3062758" y="2426315"/>
                <a:ext cx="2630174" cy="7410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400" dirty="0" smtClean="0"/>
                  <a:t>針</a:t>
                </a:r>
                <a:r>
                  <a:rPr lang="zh-TW" altLang="en-US" sz="1400" dirty="0"/>
                  <a:t>腳</a:t>
                </a:r>
                <a:r>
                  <a:rPr lang="zh-TW" altLang="en-US" sz="1400" dirty="0" smtClean="0"/>
                  <a:t>接觸面</a:t>
                </a:r>
                <a:endParaRPr lang="zh-TW" altLang="en-US" sz="1400" dirty="0"/>
              </a:p>
            </p:txBody>
          </p:sp>
          <p:sp>
            <p:nvSpPr>
              <p:cNvPr id="7" name="手繪多邊形 6"/>
              <p:cNvSpPr/>
              <p:nvPr/>
            </p:nvSpPr>
            <p:spPr>
              <a:xfrm>
                <a:off x="2481943" y="1099457"/>
                <a:ext cx="3690257" cy="3309257"/>
              </a:xfrm>
              <a:custGeom>
                <a:avLst/>
                <a:gdLst>
                  <a:gd name="connsiteX0" fmla="*/ 0 w 3690257"/>
                  <a:gd name="connsiteY0" fmla="*/ 816429 h 3309257"/>
                  <a:gd name="connsiteX1" fmla="*/ 2100943 w 3690257"/>
                  <a:gd name="connsiteY1" fmla="*/ 0 h 3309257"/>
                  <a:gd name="connsiteX2" fmla="*/ 3690257 w 3690257"/>
                  <a:gd name="connsiteY2" fmla="*/ 2394857 h 3309257"/>
                  <a:gd name="connsiteX3" fmla="*/ 1447800 w 3690257"/>
                  <a:gd name="connsiteY3" fmla="*/ 3309257 h 3309257"/>
                  <a:gd name="connsiteX4" fmla="*/ 0 w 3690257"/>
                  <a:gd name="connsiteY4" fmla="*/ 816429 h 330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0257" h="3309257">
                    <a:moveTo>
                      <a:pt x="0" y="816429"/>
                    </a:moveTo>
                    <a:lnTo>
                      <a:pt x="2100943" y="0"/>
                    </a:lnTo>
                    <a:lnTo>
                      <a:pt x="3690257" y="2394857"/>
                    </a:lnTo>
                    <a:lnTo>
                      <a:pt x="1447800" y="3309257"/>
                    </a:lnTo>
                    <a:lnTo>
                      <a:pt x="0" y="816429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文字方塊 7"/>
              <p:cNvSpPr txBox="1"/>
              <p:nvPr/>
            </p:nvSpPr>
            <p:spPr>
              <a:xfrm>
                <a:off x="5333999" y="1763486"/>
                <a:ext cx="57419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DB03E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CPU</a:t>
                </a:r>
                <a:endParaRPr lang="zh-TW" altLang="en-US" dirty="0"/>
              </a:p>
            </p:txBody>
          </p:sp>
        </p:grp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1626" y="726621"/>
              <a:ext cx="3175365" cy="2440800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6671515" y="1668084"/>
              <a:ext cx="108234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/>
                <a:t>針</a:t>
              </a:r>
              <a:r>
                <a:rPr lang="zh-TW" altLang="en-US" sz="1400" dirty="0"/>
                <a:t>腳</a:t>
              </a:r>
              <a:r>
                <a:rPr lang="zh-TW" altLang="en-US" sz="1400" dirty="0" smtClean="0"/>
                <a:t>接觸面</a:t>
              </a:r>
              <a:endParaRPr lang="zh-TW" altLang="en-US" sz="1400" dirty="0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43617" y="3642352"/>
              <a:ext cx="2815715" cy="2740975"/>
              <a:chOff x="110699" y="3632108"/>
              <a:chExt cx="2471455" cy="2440800"/>
            </a:xfrm>
          </p:grpSpPr>
          <p:pic>
            <p:nvPicPr>
              <p:cNvPr id="12" name="圖片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699" y="3632108"/>
                <a:ext cx="2471455" cy="2440800"/>
              </a:xfrm>
              <a:prstGeom prst="rect">
                <a:avLst/>
              </a:prstGeom>
            </p:spPr>
          </p:pic>
          <p:sp>
            <p:nvSpPr>
              <p:cNvPr id="13" name="文字方塊 12"/>
              <p:cNvSpPr txBox="1"/>
              <p:nvPr/>
            </p:nvSpPr>
            <p:spPr>
              <a:xfrm>
                <a:off x="907844" y="5172075"/>
                <a:ext cx="877163" cy="369332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/>
                  <a:t>散熱面</a:t>
                </a:r>
                <a:endParaRPr lang="zh-TW" altLang="en-US" dirty="0"/>
              </a:p>
            </p:txBody>
          </p:sp>
        </p:grp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97765" y="3642352"/>
              <a:ext cx="2158674" cy="2740975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987" y="3643727"/>
              <a:ext cx="2400216" cy="2739600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3422157" y="452575"/>
              <a:ext cx="2060684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取出</a:t>
              </a:r>
              <a:r>
                <a:rPr lang="en-US" altLang="zh-TW" sz="1200" dirty="0" smtClean="0"/>
                <a:t>CPU </a:t>
              </a:r>
              <a:r>
                <a:rPr lang="zh-TW" altLang="en-US" sz="1200" dirty="0" smtClean="0"/>
                <a:t>將</a:t>
              </a:r>
              <a:r>
                <a:rPr lang="en-US" altLang="zh-TW" sz="1200" dirty="0" smtClean="0"/>
                <a:t>CPU</a:t>
              </a:r>
              <a:r>
                <a:rPr lang="zh-TW" altLang="en-US" sz="1200" dirty="0" smtClean="0"/>
                <a:t>接觸面朝上將缺口對準</a:t>
              </a:r>
              <a:r>
                <a:rPr lang="en-US" altLang="zh-TW" sz="1200" dirty="0" smtClean="0"/>
                <a:t>CPU</a:t>
              </a:r>
              <a:r>
                <a:rPr lang="zh-TW" altLang="en-US" sz="1200" dirty="0" smtClean="0"/>
                <a:t>固定座放入</a:t>
              </a:r>
              <a:endParaRPr lang="zh-TW" altLang="en-US" sz="1200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357943" y="623560"/>
              <a:ext cx="1250663" cy="2769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1200" dirty="0" smtClean="0"/>
                <a:t>將</a:t>
              </a:r>
              <a:r>
                <a:rPr lang="en-US" altLang="zh-TW" sz="1200" dirty="0" smtClean="0"/>
                <a:t>CPU</a:t>
              </a:r>
              <a:r>
                <a:rPr lang="zh-TW" altLang="en-US" sz="1200" dirty="0" smtClean="0"/>
                <a:t> 轉回正面</a:t>
              </a:r>
              <a:endParaRPr lang="zh-TW" altLang="en-US" sz="1200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88414" y="3458543"/>
              <a:ext cx="2146577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並檢查</a:t>
              </a:r>
              <a:r>
                <a:rPr lang="en-US" altLang="zh-TW" sz="1200" dirty="0" smtClean="0"/>
                <a:t>COOLER </a:t>
              </a:r>
              <a:r>
                <a:rPr lang="zh-TW" altLang="en-US" sz="1200" dirty="0" smtClean="0"/>
                <a:t>有無塗散熱膏，</a:t>
              </a:r>
              <a:r>
                <a:rPr lang="zh-TW" altLang="en-US" sz="1200" dirty="0" smtClean="0">
                  <a:solidFill>
                    <a:srgbClr val="FF0000"/>
                  </a:solidFill>
                </a:rPr>
                <a:t>無散熱膏需補塗表面一層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315105" y="3394810"/>
              <a:ext cx="2125574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將</a:t>
              </a:r>
              <a:r>
                <a:rPr lang="en-US" altLang="zh-TW" sz="1200" dirty="0" smtClean="0"/>
                <a:t>COOLER </a:t>
              </a:r>
              <a:r>
                <a:rPr lang="zh-TW" altLang="en-US" sz="1200" dirty="0" smtClean="0"/>
                <a:t>對準</a:t>
              </a:r>
              <a:r>
                <a:rPr lang="en-US" altLang="zh-TW" sz="1200" dirty="0" smtClean="0"/>
                <a:t>4</a:t>
              </a:r>
              <a:r>
                <a:rPr lang="zh-TW" altLang="en-US" sz="1200" dirty="0" smtClean="0"/>
                <a:t>個腳座放下，</a:t>
              </a:r>
              <a:r>
                <a:rPr lang="zh-TW" altLang="en-US" sz="1200" dirty="0" smtClean="0">
                  <a:solidFill>
                    <a:srgbClr val="FF0000"/>
                  </a:solidFill>
                </a:rPr>
                <a:t>注意有防呆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6033142" y="3279889"/>
              <a:ext cx="2359094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將</a:t>
              </a:r>
              <a:r>
                <a:rPr lang="en-US" altLang="zh-TW" sz="1200" dirty="0" smtClean="0"/>
                <a:t>CPU</a:t>
              </a:r>
              <a:r>
                <a:rPr lang="zh-TW" altLang="en-US" sz="1200" dirty="0" smtClean="0"/>
                <a:t>放置在主板上，依序鎖上定位螺絲，注意腳柱有防呆</a:t>
              </a:r>
              <a:endParaRPr lang="zh-TW" altLang="en-US" sz="1200" dirty="0"/>
            </a:p>
          </p:txBody>
        </p:sp>
        <p:sp>
          <p:nvSpPr>
            <p:cNvPr id="21" name="向右箭號 20"/>
            <p:cNvSpPr/>
            <p:nvPr/>
          </p:nvSpPr>
          <p:spPr>
            <a:xfrm>
              <a:off x="2413171" y="1402559"/>
              <a:ext cx="559365" cy="951356"/>
            </a:xfrm>
            <a:prstGeom prst="rightArrow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向右箭號 21"/>
            <p:cNvSpPr/>
            <p:nvPr/>
          </p:nvSpPr>
          <p:spPr>
            <a:xfrm>
              <a:off x="5402641" y="1471343"/>
              <a:ext cx="559365" cy="951356"/>
            </a:xfrm>
            <a:prstGeom prst="rightArrow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向右箭號 22"/>
            <p:cNvSpPr/>
            <p:nvPr/>
          </p:nvSpPr>
          <p:spPr>
            <a:xfrm>
              <a:off x="2431623" y="4549158"/>
              <a:ext cx="559365" cy="951356"/>
            </a:xfrm>
            <a:prstGeom prst="rightArrow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向右箭號 23"/>
            <p:cNvSpPr/>
            <p:nvPr/>
          </p:nvSpPr>
          <p:spPr>
            <a:xfrm>
              <a:off x="5421093" y="4617942"/>
              <a:ext cx="559365" cy="951356"/>
            </a:xfrm>
            <a:prstGeom prst="rightArrow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41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0"/>
            <a:ext cx="6908800" cy="648482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03500" y="2703286"/>
            <a:ext cx="1168400" cy="127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4239969" y="2582120"/>
            <a:ext cx="150073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RB237-X16X8 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076575" y="35394"/>
            <a:ext cx="307007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依圖示標示位置插入 板卡類</a:t>
            </a:r>
            <a:r>
              <a:rPr lang="en-US" altLang="zh-TW" dirty="0" smtClean="0"/>
              <a:t>:</a:t>
            </a:r>
          </a:p>
        </p:txBody>
      </p:sp>
      <p:cxnSp>
        <p:nvCxnSpPr>
          <p:cNvPr id="9" name="肘形接點 8"/>
          <p:cNvCxnSpPr>
            <a:stCxn id="15" idx="1"/>
            <a:endCxn id="4" idx="3"/>
          </p:cNvCxnSpPr>
          <p:nvPr/>
        </p:nvCxnSpPr>
        <p:spPr>
          <a:xfrm rot="10800000">
            <a:off x="3771901" y="2766786"/>
            <a:ext cx="468069" cy="12700"/>
          </a:xfrm>
          <a:prstGeom prst="bentConnector3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8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" y="0"/>
            <a:ext cx="9141937" cy="6858000"/>
          </a:xfrm>
          <a:prstGeom prst="rect">
            <a:avLst/>
          </a:prstGeom>
        </p:spPr>
      </p:pic>
      <p:sp>
        <p:nvSpPr>
          <p:cNvPr id="3" name="手繪多邊形 2"/>
          <p:cNvSpPr/>
          <p:nvPr/>
        </p:nvSpPr>
        <p:spPr>
          <a:xfrm rot="21434588">
            <a:off x="1003300" y="3233057"/>
            <a:ext cx="3655786" cy="329293"/>
          </a:xfrm>
          <a:custGeom>
            <a:avLst/>
            <a:gdLst>
              <a:gd name="connsiteX0" fmla="*/ 12700 w 1816100"/>
              <a:gd name="connsiteY0" fmla="*/ 50800 h 266700"/>
              <a:gd name="connsiteX1" fmla="*/ 1803400 w 1816100"/>
              <a:gd name="connsiteY1" fmla="*/ 0 h 266700"/>
              <a:gd name="connsiteX2" fmla="*/ 1816100 w 1816100"/>
              <a:gd name="connsiteY2" fmla="*/ 177800 h 266700"/>
              <a:gd name="connsiteX3" fmla="*/ 0 w 1816100"/>
              <a:gd name="connsiteY3" fmla="*/ 266700 h 266700"/>
              <a:gd name="connsiteX4" fmla="*/ 12700 w 1816100"/>
              <a:gd name="connsiteY4" fmla="*/ 508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6100" h="266700">
                <a:moveTo>
                  <a:pt x="12700" y="50800"/>
                </a:moveTo>
                <a:lnTo>
                  <a:pt x="1803400" y="0"/>
                </a:lnTo>
                <a:lnTo>
                  <a:pt x="1816100" y="177800"/>
                </a:lnTo>
                <a:lnTo>
                  <a:pt x="0" y="266700"/>
                </a:lnTo>
                <a:lnTo>
                  <a:pt x="12700" y="5080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" name="向下箭號 3"/>
          <p:cNvSpPr/>
          <p:nvPr/>
        </p:nvSpPr>
        <p:spPr>
          <a:xfrm>
            <a:off x="1295400" y="1208314"/>
            <a:ext cx="642257" cy="1426029"/>
          </a:xfrm>
          <a:prstGeom prst="downArrow">
            <a:avLst/>
          </a:prstGeom>
          <a:solidFill>
            <a:srgbClr val="FF00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" name="向下箭號 4"/>
          <p:cNvSpPr/>
          <p:nvPr/>
        </p:nvSpPr>
        <p:spPr>
          <a:xfrm>
            <a:off x="2883116" y="1208314"/>
            <a:ext cx="642257" cy="1426029"/>
          </a:xfrm>
          <a:prstGeom prst="downArrow">
            <a:avLst/>
          </a:prstGeom>
          <a:solidFill>
            <a:srgbClr val="FF00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>
            <a:off x="4478440" y="1208313"/>
            <a:ext cx="642257" cy="1426029"/>
          </a:xfrm>
          <a:prstGeom prst="downArrow">
            <a:avLst/>
          </a:prstGeom>
          <a:solidFill>
            <a:srgbClr val="FF00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937657" y="0"/>
            <a:ext cx="341632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檢查是否對齊插槽，並垂直插入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784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19900" cy="640138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0"/>
            <a:ext cx="5819775" cy="2943225"/>
          </a:xfrm>
          <a:prstGeom prst="rect">
            <a:avLst/>
          </a:prstGeom>
          <a:ln w="28575">
            <a:solidFill>
              <a:srgbClr val="FF00FF"/>
            </a:solidFill>
          </a:ln>
        </p:spPr>
      </p:pic>
      <p:sp>
        <p:nvSpPr>
          <p:cNvPr id="5" name="矩形 4"/>
          <p:cNvSpPr/>
          <p:nvPr/>
        </p:nvSpPr>
        <p:spPr>
          <a:xfrm>
            <a:off x="3782786" y="586943"/>
            <a:ext cx="1055914" cy="392771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782786" y="1469572"/>
            <a:ext cx="936171" cy="27214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032452" y="610382"/>
            <a:ext cx="139172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網路卡</a:t>
            </a:r>
            <a:r>
              <a:rPr lang="en-US" altLang="zh-TW" dirty="0" smtClean="0"/>
              <a:t> </a:t>
            </a:r>
            <a:r>
              <a:rPr lang="zh-TW" altLang="en-US" dirty="0" smtClean="0"/>
              <a:t>條碼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967138" y="1383268"/>
            <a:ext cx="2087623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LAN </a:t>
            </a:r>
            <a:r>
              <a:rPr lang="zh-TW" altLang="en-US" dirty="0" smtClean="0"/>
              <a:t> </a:t>
            </a:r>
            <a:r>
              <a:rPr lang="en-US" altLang="zh-TW" dirty="0" smtClean="0"/>
              <a:t>Mac address</a:t>
            </a:r>
            <a:r>
              <a:rPr lang="zh-TW" altLang="en-US" dirty="0" smtClean="0"/>
              <a:t>*</a:t>
            </a:r>
            <a:r>
              <a:rPr lang="en-US" altLang="zh-TW" smtClean="0"/>
              <a:t>2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130300" y="5372100"/>
            <a:ext cx="1168400" cy="241300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 flipH="1">
            <a:off x="1104900" y="2943225"/>
            <a:ext cx="2219325" cy="2428875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2298700" y="2943225"/>
            <a:ext cx="6845300" cy="2428875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782786" y="1905000"/>
            <a:ext cx="936171" cy="108857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7774" y="54325"/>
            <a:ext cx="2778325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依圖示標示置</a:t>
            </a:r>
            <a:r>
              <a:rPr lang="zh-TW" altLang="en-US" dirty="0" smtClean="0"/>
              <a:t>入網路卡</a:t>
            </a:r>
            <a:r>
              <a:rPr lang="en-US" altLang="zh-TW" dirty="0" smtClean="0"/>
              <a:t>*1</a:t>
            </a:r>
            <a:r>
              <a:rPr lang="zh-TW" altLang="en-US" dirty="0" smtClean="0"/>
              <a:t> </a:t>
            </a:r>
            <a:endParaRPr lang="en-US" altLang="zh-TW" dirty="0" smtClean="0"/>
          </a:p>
        </p:txBody>
      </p:sp>
      <p:sp>
        <p:nvSpPr>
          <p:cNvPr id="23" name="矩形 22"/>
          <p:cNvSpPr/>
          <p:nvPr/>
        </p:nvSpPr>
        <p:spPr>
          <a:xfrm>
            <a:off x="1278974" y="5422384"/>
            <a:ext cx="806450" cy="1778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3141338" y="5291755"/>
            <a:ext cx="877163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網路卡</a:t>
            </a:r>
            <a:endParaRPr lang="zh-TW" altLang="en-US" dirty="0"/>
          </a:p>
        </p:txBody>
      </p:sp>
      <p:cxnSp>
        <p:nvCxnSpPr>
          <p:cNvPr id="25" name="直線單箭頭接點 24"/>
          <p:cNvCxnSpPr>
            <a:stCxn id="24" idx="1"/>
            <a:endCxn id="23" idx="3"/>
          </p:cNvCxnSpPr>
          <p:nvPr/>
        </p:nvCxnSpPr>
        <p:spPr>
          <a:xfrm flipH="1">
            <a:off x="2085424" y="5476421"/>
            <a:ext cx="1055914" cy="3486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4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" y="0"/>
            <a:ext cx="9141937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07971" y="2471057"/>
            <a:ext cx="3962400" cy="174171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904848" y="176908"/>
            <a:ext cx="3331553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確認網路卡 </a:t>
            </a:r>
            <a:r>
              <a:rPr lang="en-US" altLang="zh-TW" dirty="0" smtClean="0"/>
              <a:t>I/O</a:t>
            </a:r>
            <a:r>
              <a:rPr lang="en-US" altLang="zh-TW" dirty="0">
                <a:solidFill>
                  <a:srgbClr val="0000FF"/>
                </a:solidFill>
              </a:rPr>
              <a:t> </a:t>
            </a:r>
            <a:r>
              <a:rPr lang="en-US" altLang="zh-TW" dirty="0" smtClean="0"/>
              <a:t>RJ-45 </a:t>
            </a:r>
            <a:r>
              <a:rPr lang="en-US" altLang="zh-TW" dirty="0" smtClean="0"/>
              <a:t>Port </a:t>
            </a:r>
            <a:r>
              <a:rPr lang="zh-TW" altLang="en-US" dirty="0" smtClean="0"/>
              <a:t>讓位</a:t>
            </a:r>
            <a:r>
              <a:rPr lang="en-US" altLang="zh-TW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9125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296009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0" y="3296009"/>
            <a:ext cx="9144000" cy="2978479"/>
            <a:chOff x="1491573" y="1984282"/>
            <a:chExt cx="5514975" cy="249723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1573" y="1984282"/>
              <a:ext cx="5514975" cy="249723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3570514" y="2667000"/>
              <a:ext cx="947057" cy="228600"/>
            </a:xfrm>
            <a:prstGeom prst="rect">
              <a:avLst/>
            </a:prstGeom>
            <a:noFill/>
            <a:ln w="285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569028" y="2596634"/>
              <a:ext cx="9492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RB </a:t>
              </a:r>
              <a:r>
                <a:rPr lang="zh-TW" altLang="en-US" dirty="0" smtClean="0"/>
                <a:t>條碼</a:t>
              </a:r>
              <a:endParaRPr lang="zh-TW" altLang="en-US" dirty="0"/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96009"/>
            <a:ext cx="9144000" cy="322634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46005" y="160088"/>
            <a:ext cx="6365845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依圖示標示位置螺絲取下，放入</a:t>
            </a:r>
            <a:r>
              <a:rPr lang="en-US" altLang="zh-TW" dirty="0" smtClean="0"/>
              <a:t>RB237-X16X8</a:t>
            </a:r>
            <a:r>
              <a:rPr lang="zh-TW" altLang="en-US" dirty="0" smtClean="0"/>
              <a:t>轉</a:t>
            </a:r>
            <a:r>
              <a:rPr lang="zh-TW" altLang="en-US" dirty="0" smtClean="0"/>
              <a:t>板，</a:t>
            </a:r>
            <a:r>
              <a:rPr lang="zh-TW" altLang="en-US" dirty="0" smtClean="0"/>
              <a:t>鎖回螺絲</a:t>
            </a:r>
            <a:endParaRPr lang="en-US" altLang="zh-TW" dirty="0" smtClean="0"/>
          </a:p>
        </p:txBody>
      </p:sp>
      <p:sp>
        <p:nvSpPr>
          <p:cNvPr id="10" name="橢圓 9"/>
          <p:cNvSpPr/>
          <p:nvPr/>
        </p:nvSpPr>
        <p:spPr>
          <a:xfrm>
            <a:off x="2971800" y="1121229"/>
            <a:ext cx="388621" cy="359228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3252638" y="4107648"/>
            <a:ext cx="388621" cy="359228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4746171" y="4466876"/>
            <a:ext cx="1023258" cy="279295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05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0"/>
            <a:ext cx="6908800" cy="648482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70150" y="4432300"/>
            <a:ext cx="1212850" cy="13091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4298934" y="4313091"/>
            <a:ext cx="144783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RB237-X16X8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076575" y="35394"/>
            <a:ext cx="307007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依圖示標示位置插入 板卡類</a:t>
            </a:r>
            <a:r>
              <a:rPr lang="en-US" altLang="zh-TW" dirty="0" smtClean="0"/>
              <a:t>:</a:t>
            </a:r>
          </a:p>
        </p:txBody>
      </p:sp>
      <p:cxnSp>
        <p:nvCxnSpPr>
          <p:cNvPr id="9" name="直線單箭頭接點 8"/>
          <p:cNvCxnSpPr>
            <a:stCxn id="15" idx="1"/>
            <a:endCxn id="5" idx="3"/>
          </p:cNvCxnSpPr>
          <p:nvPr/>
        </p:nvCxnSpPr>
        <p:spPr>
          <a:xfrm flipH="1">
            <a:off x="3683000" y="4497757"/>
            <a:ext cx="615934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2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" y="0"/>
            <a:ext cx="9141937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384756" y="339990"/>
            <a:ext cx="341632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檢查是否對齊插槽，並垂直插入</a:t>
            </a:r>
            <a:endParaRPr lang="en-US" altLang="zh-TW" dirty="0" smtClean="0"/>
          </a:p>
        </p:txBody>
      </p:sp>
      <p:sp>
        <p:nvSpPr>
          <p:cNvPr id="4" name="手繪多邊形 3"/>
          <p:cNvSpPr/>
          <p:nvPr/>
        </p:nvSpPr>
        <p:spPr>
          <a:xfrm rot="215835">
            <a:off x="3321957" y="3886199"/>
            <a:ext cx="3655786" cy="329293"/>
          </a:xfrm>
          <a:custGeom>
            <a:avLst/>
            <a:gdLst>
              <a:gd name="connsiteX0" fmla="*/ 12700 w 1816100"/>
              <a:gd name="connsiteY0" fmla="*/ 50800 h 266700"/>
              <a:gd name="connsiteX1" fmla="*/ 1803400 w 1816100"/>
              <a:gd name="connsiteY1" fmla="*/ 0 h 266700"/>
              <a:gd name="connsiteX2" fmla="*/ 1816100 w 1816100"/>
              <a:gd name="connsiteY2" fmla="*/ 177800 h 266700"/>
              <a:gd name="connsiteX3" fmla="*/ 0 w 1816100"/>
              <a:gd name="connsiteY3" fmla="*/ 266700 h 266700"/>
              <a:gd name="connsiteX4" fmla="*/ 12700 w 1816100"/>
              <a:gd name="connsiteY4" fmla="*/ 508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6100" h="266700">
                <a:moveTo>
                  <a:pt x="12700" y="50800"/>
                </a:moveTo>
                <a:lnTo>
                  <a:pt x="1803400" y="0"/>
                </a:lnTo>
                <a:lnTo>
                  <a:pt x="1816100" y="177800"/>
                </a:lnTo>
                <a:lnTo>
                  <a:pt x="0" y="266700"/>
                </a:lnTo>
                <a:lnTo>
                  <a:pt x="12700" y="5080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" name="向下箭號 4"/>
          <p:cNvSpPr/>
          <p:nvPr/>
        </p:nvSpPr>
        <p:spPr>
          <a:xfrm>
            <a:off x="2862943" y="2002971"/>
            <a:ext cx="642257" cy="1426029"/>
          </a:xfrm>
          <a:prstGeom prst="downArrow">
            <a:avLst/>
          </a:prstGeom>
          <a:solidFill>
            <a:srgbClr val="FF00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>
            <a:off x="4450659" y="2002971"/>
            <a:ext cx="642257" cy="1426029"/>
          </a:xfrm>
          <a:prstGeom prst="downArrow">
            <a:avLst/>
          </a:prstGeom>
          <a:solidFill>
            <a:srgbClr val="FF00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>
            <a:off x="6045983" y="2002970"/>
            <a:ext cx="642257" cy="1426029"/>
          </a:xfrm>
          <a:prstGeom prst="downArrow">
            <a:avLst/>
          </a:prstGeom>
          <a:solidFill>
            <a:srgbClr val="FF00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95" y="0"/>
            <a:ext cx="6944810" cy="6858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679371" y="2699657"/>
            <a:ext cx="1600200" cy="1556657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890032" y="283812"/>
            <a:ext cx="2967415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注意</a:t>
            </a:r>
            <a:r>
              <a:rPr lang="zh-TW" altLang="en-US" dirty="0"/>
              <a:t>需</a:t>
            </a:r>
            <a:r>
              <a:rPr lang="zh-TW" altLang="en-US" dirty="0" smtClean="0"/>
              <a:t>將</a:t>
            </a:r>
            <a:r>
              <a:rPr lang="en-US" altLang="zh-TW" dirty="0" smtClean="0"/>
              <a:t>Mini SAS Cable</a:t>
            </a:r>
            <a:r>
              <a:rPr lang="zh-TW" altLang="en-US" dirty="0" smtClean="0"/>
              <a:t>讓位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85" y="282032"/>
            <a:ext cx="6912429" cy="604256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53118" y="282032"/>
            <a:ext cx="648651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依</a:t>
            </a:r>
            <a:r>
              <a:rPr lang="zh-TW" altLang="en-US" dirty="0" smtClean="0"/>
              <a:t>圖示標示位置裝回風扇模組架，並注意</a:t>
            </a:r>
            <a:r>
              <a:rPr lang="en-US" altLang="zh-TW" dirty="0" smtClean="0"/>
              <a:t>Power Cable </a:t>
            </a:r>
            <a:r>
              <a:rPr lang="zh-TW" altLang="en-US" dirty="0" smtClean="0"/>
              <a:t>不可壓線</a:t>
            </a:r>
            <a:endParaRPr lang="en-US" altLang="zh-TW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122" y="1151573"/>
            <a:ext cx="2453878" cy="2017529"/>
          </a:xfrm>
          <a:prstGeom prst="rect">
            <a:avLst/>
          </a:prstGeom>
          <a:ln w="28575">
            <a:solidFill>
              <a:srgbClr val="FF00FF"/>
            </a:solidFill>
          </a:ln>
        </p:spPr>
      </p:pic>
      <p:sp>
        <p:nvSpPr>
          <p:cNvPr id="7" name="矩形 6"/>
          <p:cNvSpPr/>
          <p:nvPr/>
        </p:nvSpPr>
        <p:spPr>
          <a:xfrm>
            <a:off x="5660571" y="2057400"/>
            <a:ext cx="435429" cy="52251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>
            <a:stCxn id="7" idx="3"/>
            <a:endCxn id="6" idx="1"/>
          </p:cNvCxnSpPr>
          <p:nvPr/>
        </p:nvCxnSpPr>
        <p:spPr>
          <a:xfrm flipV="1">
            <a:off x="6096000" y="2160338"/>
            <a:ext cx="594122" cy="158319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0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6" y="1125051"/>
            <a:ext cx="6923314" cy="5254267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483619" y="740"/>
            <a:ext cx="4158343" cy="101566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Step1.I/O</a:t>
            </a:r>
            <a:r>
              <a:rPr lang="zh-TW" altLang="en-US" sz="2000" dirty="0"/>
              <a:t>後窗位置</a:t>
            </a:r>
            <a:endParaRPr lang="en-US" altLang="zh-TW" sz="2000" dirty="0" smtClean="0"/>
          </a:p>
          <a:p>
            <a:r>
              <a:rPr lang="en-US" altLang="zh-TW" sz="2000" dirty="0" smtClean="0"/>
              <a:t>Step2.</a:t>
            </a:r>
            <a:r>
              <a:rPr lang="zh-TW" altLang="en-US" sz="2000" dirty="0" smtClean="0"/>
              <a:t>檢查線材連接位置</a:t>
            </a:r>
            <a:endParaRPr lang="en-US" altLang="zh-TW" sz="2000" dirty="0" smtClean="0"/>
          </a:p>
          <a:p>
            <a:r>
              <a:rPr lang="en-US" altLang="zh-TW" sz="2000" dirty="0" smtClean="0"/>
              <a:t>Step3.</a:t>
            </a:r>
            <a:r>
              <a:rPr lang="zh-TW" altLang="en-US" sz="2000" dirty="0" smtClean="0"/>
              <a:t>檢查線材走線位置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1072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943960" y="791429"/>
            <a:ext cx="6513294" cy="5392273"/>
            <a:chOff x="497646" y="290686"/>
            <a:chExt cx="6513294" cy="539227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1615168" y="875160"/>
              <a:ext cx="4981575" cy="4634024"/>
            </a:xfrm>
            <a:prstGeom prst="rect">
              <a:avLst/>
            </a:prstGeom>
          </p:spPr>
        </p:pic>
        <p:sp>
          <p:nvSpPr>
            <p:cNvPr id="3" name="橢圓 2"/>
            <p:cNvSpPr/>
            <p:nvPr/>
          </p:nvSpPr>
          <p:spPr>
            <a:xfrm>
              <a:off x="2340429" y="4321629"/>
              <a:ext cx="283028" cy="326571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橢圓 3"/>
            <p:cNvSpPr/>
            <p:nvPr/>
          </p:nvSpPr>
          <p:spPr>
            <a:xfrm>
              <a:off x="2775857" y="4321629"/>
              <a:ext cx="283028" cy="326571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2775857" y="4871666"/>
              <a:ext cx="283028" cy="326571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2111831" y="4860780"/>
              <a:ext cx="283028" cy="326571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2057401" y="2721429"/>
              <a:ext cx="283028" cy="326571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1915887" y="3410105"/>
              <a:ext cx="283028" cy="326571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3276601" y="3083534"/>
              <a:ext cx="283028" cy="326571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481943" y="2631469"/>
              <a:ext cx="1945917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txBody>
            <a:bodyPr wrap="none">
              <a:spAutoFit/>
            </a:bodyPr>
            <a:lstStyle/>
            <a:p>
              <a:r>
                <a:rPr lang="zh-TW" altLang="en-US" smtClean="0"/>
                <a:t>5RAMPSAUF003</a:t>
              </a:r>
              <a:r>
                <a:rPr lang="en-US" altLang="zh-TW" smtClean="0"/>
                <a:t>*3</a:t>
              </a:r>
              <a:endParaRPr lang="zh-TW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3067756" y="4542440"/>
              <a:ext cx="1945917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</a:ln>
          </p:spPr>
          <p:txBody>
            <a:bodyPr wrap="none">
              <a:spAutoFit/>
            </a:bodyPr>
            <a:lstStyle/>
            <a:p>
              <a:r>
                <a:rPr lang="zh-TW" altLang="en-US" dirty="0"/>
                <a:t>5RAMPSAUF</a:t>
              </a:r>
              <a:r>
                <a:rPr lang="zh-TW" altLang="en-US" dirty="0" smtClean="0"/>
                <a:t>005</a:t>
              </a:r>
              <a:r>
                <a:rPr lang="en-US" altLang="zh-TW" dirty="0" smtClean="0"/>
                <a:t>*4</a:t>
              </a:r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636344" y="290686"/>
              <a:ext cx="4374596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Step1.</a:t>
              </a:r>
              <a:r>
                <a:rPr lang="zh-TW" altLang="en-US" dirty="0" smtClean="0"/>
                <a:t>依圖示標示位置放置</a:t>
              </a:r>
              <a:r>
                <a:rPr lang="en-US" altLang="zh-TW" dirty="0"/>
                <a:t>SPACER </a:t>
              </a:r>
              <a:r>
                <a:rPr lang="en-US" altLang="zh-TW" dirty="0" smtClean="0"/>
                <a:t>SUPPOR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678053" y="4542440"/>
              <a:ext cx="1293367" cy="369332"/>
            </a:xfrm>
            <a:prstGeom prst="rect">
              <a:avLst/>
            </a:prstGeom>
            <a:ln w="28575">
              <a:solidFill>
                <a:srgbClr val="FF00FF"/>
              </a:solidFill>
            </a:ln>
          </p:spPr>
          <p:txBody>
            <a:bodyPr wrap="none">
              <a:spAutoFit/>
            </a:bodyPr>
            <a:lstStyle/>
            <a:p>
              <a:r>
                <a:rPr lang="zh-TW" altLang="en-US" dirty="0"/>
                <a:t> H=12,T=2.0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497646" y="2898868"/>
              <a:ext cx="1240468" cy="369332"/>
            </a:xfrm>
            <a:prstGeom prst="rect">
              <a:avLst/>
            </a:prstGeom>
            <a:ln w="28575">
              <a:solidFill>
                <a:srgbClr val="FFC000"/>
              </a:solidFill>
            </a:ln>
          </p:spPr>
          <p:txBody>
            <a:bodyPr wrap="none">
              <a:spAutoFit/>
            </a:bodyPr>
            <a:lstStyle/>
            <a:p>
              <a:r>
                <a:rPr lang="zh-TW" altLang="en-US" dirty="0"/>
                <a:t>H=16,T=2.0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40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500793" y="380770"/>
            <a:ext cx="1936749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取出導風罩</a:t>
            </a:r>
            <a:r>
              <a:rPr lang="en-US" altLang="zh-TW" dirty="0" smtClean="0"/>
              <a:t>Mylar</a:t>
            </a:r>
            <a:endParaRPr lang="en-US" altLang="zh-TW" dirty="0">
              <a:latin typeface="Verdana" panose="020B0604030504040204" pitchFamily="34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98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向右箭號 2"/>
          <p:cNvSpPr/>
          <p:nvPr/>
        </p:nvSpPr>
        <p:spPr>
          <a:xfrm>
            <a:off x="3603171" y="2683329"/>
            <a:ext cx="1426029" cy="1491342"/>
          </a:xfrm>
          <a:prstGeom prst="rightArrow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829239" y="372168"/>
            <a:ext cx="336473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Verdana" panose="020B0604030504040204" pitchFamily="34" charset="0"/>
              </a:rPr>
              <a:t>依圖示標示位置放入</a:t>
            </a:r>
            <a:r>
              <a:rPr lang="en-US" altLang="zh-TW" dirty="0" smtClean="0">
                <a:latin typeface="Verdana" panose="020B0604030504040204" pitchFamily="34" charset="0"/>
              </a:rPr>
              <a:t>Mylar </a:t>
            </a:r>
            <a:endParaRPr lang="en-US" altLang="zh-TW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591341" y="0"/>
            <a:ext cx="7300802" cy="4550229"/>
            <a:chOff x="0" y="0"/>
            <a:chExt cx="9144000" cy="685800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弧形箭號 (左彎) 2"/>
            <p:cNvSpPr/>
            <p:nvPr/>
          </p:nvSpPr>
          <p:spPr>
            <a:xfrm rot="18400989">
              <a:off x="2797630" y="2090057"/>
              <a:ext cx="892628" cy="881743"/>
            </a:xfrm>
            <a:prstGeom prst="curvedLeftArrow">
              <a:avLst/>
            </a:prstGeom>
            <a:solidFill>
              <a:srgbClr val="FF00FF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弧形箭號 (左彎) 3"/>
            <p:cNvSpPr/>
            <p:nvPr/>
          </p:nvSpPr>
          <p:spPr>
            <a:xfrm rot="18400989">
              <a:off x="4037992" y="2988129"/>
              <a:ext cx="892628" cy="881743"/>
            </a:xfrm>
            <a:prstGeom prst="curvedLeftArrow">
              <a:avLst/>
            </a:prstGeom>
            <a:solidFill>
              <a:srgbClr val="FF00FF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弧形箭號 (左彎) 6"/>
            <p:cNvSpPr/>
            <p:nvPr/>
          </p:nvSpPr>
          <p:spPr>
            <a:xfrm rot="18400989">
              <a:off x="5437568" y="4044045"/>
              <a:ext cx="892628" cy="881743"/>
            </a:xfrm>
            <a:prstGeom prst="curvedLeftArrow">
              <a:avLst/>
            </a:prstGeom>
            <a:solidFill>
              <a:srgbClr val="FF00FF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1843198" y="229564"/>
            <a:ext cx="5282215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Verdana" panose="020B0604030504040204" pitchFamily="34" charset="0"/>
              </a:rPr>
              <a:t>將</a:t>
            </a:r>
            <a:r>
              <a:rPr lang="en-US" altLang="zh-TW" dirty="0" smtClean="0">
                <a:latin typeface="Verdana" panose="020B0604030504040204" pitchFamily="34" charset="0"/>
              </a:rPr>
              <a:t>Mylar</a:t>
            </a:r>
            <a:r>
              <a:rPr lang="zh-TW" altLang="en-US" dirty="0" smtClean="0">
                <a:latin typeface="Verdana" panose="020B0604030504040204" pitchFamily="34" charset="0"/>
              </a:rPr>
              <a:t>貼近轉板支撐架端向內彎曲放置轉板下方</a:t>
            </a:r>
            <a:r>
              <a:rPr lang="en-US" altLang="zh-TW" dirty="0" smtClean="0">
                <a:latin typeface="Verdana" panose="020B0604030504040204" pitchFamily="34" charset="0"/>
              </a:rPr>
              <a:t> </a:t>
            </a:r>
            <a:endParaRPr lang="en-US" altLang="zh-TW" dirty="0">
              <a:latin typeface="Verdana" panose="020B0604030504040204" pitchFamily="34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21498" y="3707883"/>
            <a:ext cx="3113315" cy="2636153"/>
            <a:chOff x="0" y="0"/>
            <a:chExt cx="9144000" cy="6858000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9144000" cy="6858000"/>
            </a:xfrm>
            <a:prstGeom prst="rect">
              <a:avLst/>
            </a:prstGeom>
            <a:ln w="57150">
              <a:solidFill>
                <a:srgbClr val="FF00FF"/>
              </a:solidFill>
            </a:ln>
          </p:spPr>
        </p:pic>
        <p:sp>
          <p:nvSpPr>
            <p:cNvPr id="10" name="弧形箭號 (左彎) 9"/>
            <p:cNvSpPr/>
            <p:nvPr/>
          </p:nvSpPr>
          <p:spPr>
            <a:xfrm rot="18400989">
              <a:off x="2471059" y="1796141"/>
              <a:ext cx="892628" cy="881743"/>
            </a:xfrm>
            <a:prstGeom prst="curvedLeftArrow">
              <a:avLst/>
            </a:prstGeom>
            <a:solidFill>
              <a:srgbClr val="FF00FF"/>
            </a:solidFill>
            <a:ln w="571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1774371" y="2237012"/>
              <a:ext cx="1295400" cy="1175657"/>
            </a:xfrm>
            <a:prstGeom prst="ellipse">
              <a:avLst/>
            </a:prstGeom>
            <a:noFill/>
            <a:ln w="571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5878286" y="3799114"/>
            <a:ext cx="3169648" cy="2588283"/>
            <a:chOff x="0" y="0"/>
            <a:chExt cx="9144000" cy="6858000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9144000" cy="6858000"/>
            </a:xfrm>
            <a:prstGeom prst="rect">
              <a:avLst/>
            </a:prstGeom>
            <a:ln w="57150">
              <a:solidFill>
                <a:srgbClr val="FF00FF"/>
              </a:solidFill>
            </a:ln>
          </p:spPr>
        </p:pic>
        <p:sp>
          <p:nvSpPr>
            <p:cNvPr id="14" name="橢圓 13"/>
            <p:cNvSpPr/>
            <p:nvPr/>
          </p:nvSpPr>
          <p:spPr>
            <a:xfrm>
              <a:off x="4212771" y="3026229"/>
              <a:ext cx="1295400" cy="1175657"/>
            </a:xfrm>
            <a:prstGeom prst="ellipse">
              <a:avLst/>
            </a:prstGeom>
            <a:noFill/>
            <a:ln w="571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弧形箭號 (左彎) 14"/>
            <p:cNvSpPr/>
            <p:nvPr/>
          </p:nvSpPr>
          <p:spPr>
            <a:xfrm rot="18400989">
              <a:off x="4745866" y="2460171"/>
              <a:ext cx="892628" cy="881743"/>
            </a:xfrm>
            <a:prstGeom prst="curvedLeftArrow">
              <a:avLst/>
            </a:prstGeom>
            <a:solidFill>
              <a:srgbClr val="FF00FF"/>
            </a:solidFill>
            <a:ln w="571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9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  <p:cxnSp>
        <p:nvCxnSpPr>
          <p:cNvPr id="4" name="直線接點 3"/>
          <p:cNvCxnSpPr/>
          <p:nvPr/>
        </p:nvCxnSpPr>
        <p:spPr>
          <a:xfrm>
            <a:off x="4528457" y="1415143"/>
            <a:ext cx="2615293" cy="4800600"/>
          </a:xfrm>
          <a:prstGeom prst="line">
            <a:avLst/>
          </a:prstGeom>
          <a:ln w="28575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2569029" y="2764971"/>
            <a:ext cx="185057" cy="859972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2966356" y="4838698"/>
            <a:ext cx="92529" cy="429986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3671753" y="153574"/>
            <a:ext cx="226215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Verdana" panose="020B0604030504040204" pitchFamily="34" charset="0"/>
              </a:rPr>
              <a:t>檢查放置後位置平整</a:t>
            </a:r>
            <a:endParaRPr lang="en-US" altLang="zh-TW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 rot="16200000">
            <a:off x="1282016" y="-39238"/>
            <a:ext cx="6074476" cy="4973731"/>
            <a:chOff x="1615168" y="-298609"/>
            <a:chExt cx="6549324" cy="5807793"/>
          </a:xfrm>
        </p:grpSpPr>
        <p:sp>
          <p:nvSpPr>
            <p:cNvPr id="6" name="投影片編號版面配置區 6"/>
            <p:cNvSpPr txBox="1">
              <a:spLocks/>
            </p:cNvSpPr>
            <p:nvPr/>
          </p:nvSpPr>
          <p:spPr>
            <a:xfrm>
              <a:off x="7766312" y="321841"/>
              <a:ext cx="398180" cy="320416"/>
            </a:xfrm>
            <a:prstGeom prst="rect">
              <a:avLst/>
            </a:prstGeom>
          </p:spPr>
          <p:txBody>
            <a:bodyPr/>
            <a:lstStyle>
              <a:defPPr>
                <a:defRPr lang="zh-TW"/>
              </a:defPPr>
              <a:lvl1pPr marL="0" algn="l" defTabSz="9144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dirty="0"/>
                <a:t>7</a:t>
              </a:r>
              <a:r>
                <a:rPr lang="zh-TW" altLang="en-US" dirty="0" smtClean="0"/>
                <a:t> </a:t>
              </a:r>
              <a:endParaRPr lang="zh-TW" altLang="en-US" dirty="0"/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5168" y="875160"/>
              <a:ext cx="4981575" cy="4634024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7328" y="-298609"/>
              <a:ext cx="2803406" cy="838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FF00FF"/>
              </a:solidFill>
            </a:ln>
          </p:spPr>
        </p:pic>
        <p:sp>
          <p:nvSpPr>
            <p:cNvPr id="8" name="矩形 7"/>
            <p:cNvSpPr/>
            <p:nvPr/>
          </p:nvSpPr>
          <p:spPr>
            <a:xfrm>
              <a:off x="2884715" y="706170"/>
              <a:ext cx="1709912" cy="502144"/>
            </a:xfrm>
            <a:prstGeom prst="rect">
              <a:avLst/>
            </a:prstGeom>
            <a:noFill/>
            <a:ln w="285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27502" y="688586"/>
            <a:ext cx="910561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取出主</a:t>
            </a:r>
            <a:r>
              <a:rPr lang="zh-TW" altLang="en-US" dirty="0" smtClean="0"/>
              <a:t>板，</a:t>
            </a:r>
            <a:r>
              <a:rPr lang="zh-TW" altLang="en-US" dirty="0" smtClean="0"/>
              <a:t>檢查主板</a:t>
            </a:r>
            <a:r>
              <a:rPr lang="en-US" altLang="zh-TW" dirty="0" smtClean="0"/>
              <a:t>I/O</a:t>
            </a:r>
            <a:r>
              <a:rPr lang="zh-TW" altLang="en-US" dirty="0" smtClean="0"/>
              <a:t>，並刷入</a:t>
            </a:r>
            <a:r>
              <a:rPr lang="en-US" altLang="zh-TW" dirty="0" smtClean="0"/>
              <a:t>mac address </a:t>
            </a:r>
            <a:r>
              <a:rPr lang="zh-TW" altLang="en-US" dirty="0" smtClean="0">
                <a:solidFill>
                  <a:srgbClr val="FFFF00"/>
                </a:solidFill>
              </a:rPr>
              <a:t>黃色貼紙為</a:t>
            </a:r>
            <a:r>
              <a:rPr lang="en-US" altLang="zh-TW" dirty="0" smtClean="0">
                <a:solidFill>
                  <a:srgbClr val="FFFF00"/>
                </a:solidFill>
              </a:rPr>
              <a:t>BMC </a:t>
            </a:r>
            <a:r>
              <a:rPr lang="zh-TW" altLang="en-US" dirty="0" smtClean="0"/>
              <a:t>白色為</a:t>
            </a:r>
            <a:r>
              <a:rPr lang="en-US" altLang="zh-TW" dirty="0" smtClean="0"/>
              <a:t>LAN 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837590" y="2514599"/>
            <a:ext cx="285312" cy="29391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122902" y="5009719"/>
            <a:ext cx="774184" cy="269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43170" y="3076219"/>
            <a:ext cx="1220802" cy="368309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7" name="矩形 16"/>
          <p:cNvSpPr/>
          <p:nvPr/>
        </p:nvSpPr>
        <p:spPr>
          <a:xfrm>
            <a:off x="6034203" y="4917768"/>
            <a:ext cx="508112" cy="5670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500" y="1301011"/>
            <a:ext cx="1926772" cy="1090238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58296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8"/>
    </mc:Choice>
    <mc:Fallback xmlns="">
      <p:transition spd="slow" advTm="560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346643" y="901316"/>
            <a:ext cx="4444769" cy="4674370"/>
            <a:chOff x="1576272" y="596312"/>
            <a:chExt cx="4613769" cy="4959801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1403256" y="769328"/>
              <a:ext cx="4959801" cy="4613769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 rot="10800000">
              <a:off x="4054284" y="3735796"/>
              <a:ext cx="1240972" cy="936172"/>
            </a:xfrm>
            <a:prstGeom prst="rect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 rot="10800000">
              <a:off x="4054284" y="1613082"/>
              <a:ext cx="1240972" cy="936172"/>
            </a:xfrm>
            <a:prstGeom prst="rect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2014541" y="675606"/>
            <a:ext cx="265168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依圖示標示位置放置</a:t>
            </a:r>
            <a:r>
              <a:rPr lang="en-US" altLang="zh-TW" dirty="0" smtClean="0"/>
              <a:t>CPU</a:t>
            </a:r>
            <a:endParaRPr lang="zh-TW" altLang="en-US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646" y="642257"/>
            <a:ext cx="2785599" cy="492070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542314" y="1491343"/>
            <a:ext cx="1223998" cy="90351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6485447" y="3789294"/>
            <a:ext cx="1223998" cy="90351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6458451" y="2762534"/>
            <a:ext cx="177644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注意</a:t>
            </a:r>
            <a:r>
              <a:rPr lang="en-US" altLang="zh-TW" dirty="0" smtClean="0"/>
              <a:t>Cooler </a:t>
            </a:r>
            <a:r>
              <a:rPr lang="zh-TW" altLang="en-US" dirty="0" smtClean="0"/>
              <a:t>方向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509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8"/>
    </mc:Choice>
    <mc:Fallback xmlns="">
      <p:transition spd="slow" advTm="560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1270000"/>
            <a:ext cx="2781300" cy="37084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2781300" cy="37084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270000"/>
            <a:ext cx="2781300" cy="37084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079617" y="119743"/>
            <a:ext cx="4984763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依圖示步驟取出風扇架</a:t>
            </a:r>
            <a:r>
              <a:rPr lang="en-US" altLang="zh-TW" dirty="0" smtClean="0"/>
              <a:t>:</a:t>
            </a:r>
          </a:p>
          <a:p>
            <a:r>
              <a:rPr lang="en-US" altLang="zh-TW" dirty="0"/>
              <a:t>S</a:t>
            </a:r>
            <a:r>
              <a:rPr lang="en-US" altLang="zh-TW" dirty="0" smtClean="0"/>
              <a:t>tep1. </a:t>
            </a:r>
            <a:r>
              <a:rPr lang="zh-TW" altLang="en-US" dirty="0" smtClean="0"/>
              <a:t>將風扇架依圖示標示開關位置向上推翻啓</a:t>
            </a:r>
            <a:endParaRPr lang="en-US" altLang="zh-TW" dirty="0" smtClean="0"/>
          </a:p>
          <a:p>
            <a:r>
              <a:rPr lang="en-US" altLang="zh-TW" dirty="0" smtClean="0"/>
              <a:t>Step2. </a:t>
            </a:r>
            <a:r>
              <a:rPr lang="zh-TW" altLang="en-US" dirty="0" smtClean="0"/>
              <a:t>將風扇架向上</a:t>
            </a:r>
            <a:r>
              <a:rPr lang="zh-TW" altLang="en-US" dirty="0" smtClean="0"/>
              <a:t>取出</a:t>
            </a:r>
            <a:endParaRPr lang="en-US" altLang="zh-TW" dirty="0" smtClean="0"/>
          </a:p>
        </p:txBody>
      </p:sp>
      <p:sp>
        <p:nvSpPr>
          <p:cNvPr id="6" name="橢圓 5"/>
          <p:cNvSpPr/>
          <p:nvPr/>
        </p:nvSpPr>
        <p:spPr>
          <a:xfrm>
            <a:off x="1077686" y="1567543"/>
            <a:ext cx="653143" cy="206828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197429" y="4397829"/>
            <a:ext cx="653143" cy="206828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 rot="8778595">
            <a:off x="4087564" y="1956519"/>
            <a:ext cx="168771" cy="203172"/>
          </a:xfrm>
          <a:prstGeom prst="downArrow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9"/>
          <p:cNvSpPr/>
          <p:nvPr/>
        </p:nvSpPr>
        <p:spPr>
          <a:xfrm rot="2643269">
            <a:off x="4338663" y="4294586"/>
            <a:ext cx="224931" cy="206485"/>
          </a:xfrm>
          <a:prstGeom prst="downArrow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rot="21245243">
            <a:off x="7619764" y="2971542"/>
            <a:ext cx="326751" cy="914399"/>
          </a:xfrm>
          <a:prstGeom prst="rightArrow">
            <a:avLst/>
          </a:prstGeom>
          <a:solidFill>
            <a:srgbClr val="FF00FF"/>
          </a:solidFill>
          <a:ln w="38100">
            <a:solidFill>
              <a:srgbClr val="FF00FF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21245243">
            <a:off x="7510904" y="2006577"/>
            <a:ext cx="326751" cy="914399"/>
          </a:xfrm>
          <a:prstGeom prst="rightArrow">
            <a:avLst/>
          </a:prstGeom>
          <a:solidFill>
            <a:srgbClr val="FF00FF"/>
          </a:solidFill>
          <a:ln w="38100">
            <a:solidFill>
              <a:srgbClr val="FF00FF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 rot="21245243">
            <a:off x="7728625" y="3903850"/>
            <a:ext cx="326751" cy="914399"/>
          </a:xfrm>
          <a:prstGeom prst="rightArrow">
            <a:avLst/>
          </a:prstGeom>
          <a:solidFill>
            <a:srgbClr val="FF00FF"/>
          </a:solidFill>
          <a:ln w="38100">
            <a:solidFill>
              <a:srgbClr val="FF00FF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4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08" y="642257"/>
            <a:ext cx="7733211" cy="483325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27" y="962673"/>
            <a:ext cx="2063442" cy="1547582"/>
          </a:xfrm>
          <a:prstGeom prst="rect">
            <a:avLst/>
          </a:prstGeom>
          <a:ln w="28575">
            <a:solidFill>
              <a:srgbClr val="FF00FF"/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27" y="2673649"/>
            <a:ext cx="2063442" cy="1547582"/>
          </a:xfrm>
          <a:prstGeom prst="rect">
            <a:avLst/>
          </a:prstGeom>
          <a:ln w="28575">
            <a:solidFill>
              <a:srgbClr val="FF00FF"/>
            </a:solidFill>
          </a:ln>
        </p:spPr>
      </p:pic>
      <p:sp>
        <p:nvSpPr>
          <p:cNvPr id="7" name="手繪多邊形 6"/>
          <p:cNvSpPr/>
          <p:nvPr/>
        </p:nvSpPr>
        <p:spPr>
          <a:xfrm>
            <a:off x="1306286" y="1545771"/>
            <a:ext cx="936171" cy="555172"/>
          </a:xfrm>
          <a:custGeom>
            <a:avLst/>
            <a:gdLst>
              <a:gd name="connsiteX0" fmla="*/ 0 w 936171"/>
              <a:gd name="connsiteY0" fmla="*/ 87086 h 555172"/>
              <a:gd name="connsiteX1" fmla="*/ 805543 w 936171"/>
              <a:gd name="connsiteY1" fmla="*/ 0 h 555172"/>
              <a:gd name="connsiteX2" fmla="*/ 936171 w 936171"/>
              <a:gd name="connsiteY2" fmla="*/ 511629 h 555172"/>
              <a:gd name="connsiteX3" fmla="*/ 478971 w 936171"/>
              <a:gd name="connsiteY3" fmla="*/ 555172 h 555172"/>
              <a:gd name="connsiteX4" fmla="*/ 413657 w 936171"/>
              <a:gd name="connsiteY4" fmla="*/ 174172 h 555172"/>
              <a:gd name="connsiteX5" fmla="*/ 21771 w 936171"/>
              <a:gd name="connsiteY5" fmla="*/ 228600 h 555172"/>
              <a:gd name="connsiteX6" fmla="*/ 0 w 936171"/>
              <a:gd name="connsiteY6" fmla="*/ 87086 h 5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171" h="555172">
                <a:moveTo>
                  <a:pt x="0" y="87086"/>
                </a:moveTo>
                <a:lnTo>
                  <a:pt x="805543" y="0"/>
                </a:lnTo>
                <a:lnTo>
                  <a:pt x="936171" y="511629"/>
                </a:lnTo>
                <a:lnTo>
                  <a:pt x="478971" y="555172"/>
                </a:lnTo>
                <a:lnTo>
                  <a:pt x="413657" y="174172"/>
                </a:lnTo>
                <a:lnTo>
                  <a:pt x="21771" y="228600"/>
                </a:lnTo>
                <a:lnTo>
                  <a:pt x="0" y="87086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2220686" y="1469571"/>
            <a:ext cx="1001486" cy="555172"/>
          </a:xfrm>
          <a:custGeom>
            <a:avLst/>
            <a:gdLst>
              <a:gd name="connsiteX0" fmla="*/ 0 w 1001486"/>
              <a:gd name="connsiteY0" fmla="*/ 76200 h 555172"/>
              <a:gd name="connsiteX1" fmla="*/ 751114 w 1001486"/>
              <a:gd name="connsiteY1" fmla="*/ 0 h 555172"/>
              <a:gd name="connsiteX2" fmla="*/ 1001486 w 1001486"/>
              <a:gd name="connsiteY2" fmla="*/ 533400 h 555172"/>
              <a:gd name="connsiteX3" fmla="*/ 555171 w 1001486"/>
              <a:gd name="connsiteY3" fmla="*/ 555172 h 555172"/>
              <a:gd name="connsiteX4" fmla="*/ 435429 w 1001486"/>
              <a:gd name="connsiteY4" fmla="*/ 185058 h 555172"/>
              <a:gd name="connsiteX5" fmla="*/ 65314 w 1001486"/>
              <a:gd name="connsiteY5" fmla="*/ 239486 h 555172"/>
              <a:gd name="connsiteX6" fmla="*/ 0 w 1001486"/>
              <a:gd name="connsiteY6" fmla="*/ 76200 h 5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486" h="555172">
                <a:moveTo>
                  <a:pt x="0" y="76200"/>
                </a:moveTo>
                <a:lnTo>
                  <a:pt x="751114" y="0"/>
                </a:lnTo>
                <a:lnTo>
                  <a:pt x="1001486" y="533400"/>
                </a:lnTo>
                <a:lnTo>
                  <a:pt x="555171" y="555172"/>
                </a:lnTo>
                <a:lnTo>
                  <a:pt x="435429" y="185058"/>
                </a:lnTo>
                <a:lnTo>
                  <a:pt x="65314" y="239486"/>
                </a:lnTo>
                <a:lnTo>
                  <a:pt x="0" y="7620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115478" y="778007"/>
            <a:ext cx="3744936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依圖示位置向上取出</a:t>
            </a:r>
            <a:r>
              <a:rPr lang="en-US" altLang="zh-TW" dirty="0" smtClean="0"/>
              <a:t>L</a:t>
            </a:r>
            <a:r>
              <a:rPr lang="zh-TW" altLang="en-US" dirty="0" smtClean="0"/>
              <a:t>型轉板支撐</a:t>
            </a:r>
            <a:r>
              <a:rPr lang="zh-TW" altLang="en-US" dirty="0" smtClean="0"/>
              <a:t>架</a:t>
            </a:r>
            <a:endParaRPr lang="zh-TW" altLang="en-US" dirty="0"/>
          </a:p>
        </p:txBody>
      </p:sp>
      <p:sp>
        <p:nvSpPr>
          <p:cNvPr id="4" name="向下箭號 3"/>
          <p:cNvSpPr/>
          <p:nvPr/>
        </p:nvSpPr>
        <p:spPr>
          <a:xfrm flipV="1">
            <a:off x="1545771" y="2229554"/>
            <a:ext cx="457200" cy="428780"/>
          </a:xfrm>
          <a:prstGeom prst="downArrow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 flipV="1">
            <a:off x="2492829" y="2229554"/>
            <a:ext cx="457200" cy="428780"/>
          </a:xfrm>
          <a:prstGeom prst="downArrow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7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8"/>
    </mc:Choice>
    <mc:Fallback xmlns="">
      <p:transition spd="slow" advTm="560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" y="642257"/>
            <a:ext cx="7715795" cy="482237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78" y="932898"/>
            <a:ext cx="2126566" cy="1594924"/>
          </a:xfrm>
          <a:prstGeom prst="rect">
            <a:avLst/>
          </a:prstGeom>
          <a:ln w="28575">
            <a:solidFill>
              <a:srgbClr val="FF00FF"/>
            </a:solidFill>
          </a:ln>
        </p:spPr>
      </p:pic>
      <p:sp>
        <p:nvSpPr>
          <p:cNvPr id="4" name="手繪多邊形 3"/>
          <p:cNvSpPr/>
          <p:nvPr/>
        </p:nvSpPr>
        <p:spPr>
          <a:xfrm>
            <a:off x="4038600" y="1208314"/>
            <a:ext cx="685800" cy="544286"/>
          </a:xfrm>
          <a:custGeom>
            <a:avLst/>
            <a:gdLst>
              <a:gd name="connsiteX0" fmla="*/ 163286 w 685800"/>
              <a:gd name="connsiteY0" fmla="*/ 0 h 544286"/>
              <a:gd name="connsiteX1" fmla="*/ 685800 w 685800"/>
              <a:gd name="connsiteY1" fmla="*/ 21772 h 544286"/>
              <a:gd name="connsiteX2" fmla="*/ 642258 w 685800"/>
              <a:gd name="connsiteY2" fmla="*/ 130629 h 544286"/>
              <a:gd name="connsiteX3" fmla="*/ 468086 w 685800"/>
              <a:gd name="connsiteY3" fmla="*/ 97972 h 544286"/>
              <a:gd name="connsiteX4" fmla="*/ 381000 w 685800"/>
              <a:gd name="connsiteY4" fmla="*/ 544286 h 544286"/>
              <a:gd name="connsiteX5" fmla="*/ 0 w 685800"/>
              <a:gd name="connsiteY5" fmla="*/ 533400 h 544286"/>
              <a:gd name="connsiteX6" fmla="*/ 163286 w 685800"/>
              <a:gd name="connsiteY6" fmla="*/ 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" h="544286">
                <a:moveTo>
                  <a:pt x="163286" y="0"/>
                </a:moveTo>
                <a:lnTo>
                  <a:pt x="685800" y="21772"/>
                </a:lnTo>
                <a:lnTo>
                  <a:pt x="642258" y="130629"/>
                </a:lnTo>
                <a:lnTo>
                  <a:pt x="468086" y="97972"/>
                </a:lnTo>
                <a:lnTo>
                  <a:pt x="381000" y="544286"/>
                </a:lnTo>
                <a:lnTo>
                  <a:pt x="0" y="533400"/>
                </a:lnTo>
                <a:lnTo>
                  <a:pt x="163286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188441" y="722596"/>
            <a:ext cx="3744936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依圖示位置向上取出</a:t>
            </a:r>
            <a:r>
              <a:rPr lang="en-US" altLang="zh-TW" dirty="0" smtClean="0"/>
              <a:t>L</a:t>
            </a:r>
            <a:r>
              <a:rPr lang="zh-TW" altLang="en-US" dirty="0" smtClean="0"/>
              <a:t>型轉板支撐</a:t>
            </a:r>
            <a:r>
              <a:rPr lang="zh-TW" altLang="en-US" dirty="0" smtClean="0"/>
              <a:t>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466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8"/>
    </mc:Choice>
    <mc:Fallback xmlns="">
      <p:transition spd="slow" advTm="560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F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5973</TotalTime>
  <Words>732</Words>
  <Application>Microsoft Office PowerPoint</Application>
  <PresentationFormat>如螢幕大小 (4:3)</PresentationFormat>
  <Paragraphs>115</Paragraphs>
  <Slides>43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1_Office 佈景主題</vt:lpstr>
      <vt:lpstr>RM237 Assemble SOP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donny.guo</dc:creator>
  <cp:lastModifiedBy>Andy8 Wu(吳衍毅_ASRockRack)</cp:lastModifiedBy>
  <cp:revision>256</cp:revision>
  <dcterms:created xsi:type="dcterms:W3CDTF">2018-07-19T02:42:29Z</dcterms:created>
  <dcterms:modified xsi:type="dcterms:W3CDTF">2020-02-11T07:02:30Z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9020580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D8.0.4</vt:lpwstr>
  </property>
</Properties>
</file>