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4" r:id="rId2"/>
    <p:sldId id="433" r:id="rId3"/>
    <p:sldId id="434" r:id="rId4"/>
    <p:sldId id="435" r:id="rId5"/>
    <p:sldId id="436" r:id="rId6"/>
    <p:sldId id="451" r:id="rId7"/>
    <p:sldId id="438" r:id="rId8"/>
    <p:sldId id="439" r:id="rId9"/>
    <p:sldId id="440" r:id="rId10"/>
    <p:sldId id="441" r:id="rId11"/>
    <p:sldId id="442" r:id="rId12"/>
    <p:sldId id="443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ACB297B-50E0-421C-B384-C4F59A5FC72A}">
          <p14:sldIdLst>
            <p14:sldId id="294"/>
            <p14:sldId id="433"/>
            <p14:sldId id="434"/>
            <p14:sldId id="435"/>
            <p14:sldId id="436"/>
            <p14:sldId id="451"/>
            <p14:sldId id="438"/>
            <p14:sldId id="439"/>
            <p14:sldId id="440"/>
            <p14:sldId id="441"/>
            <p14:sldId id="442"/>
            <p14:sldId id="443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F81BD"/>
    <a:srgbClr val="000000"/>
    <a:srgbClr val="00FFFF"/>
    <a:srgbClr val="F69240"/>
    <a:srgbClr val="33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9391" autoAdjust="0"/>
  </p:normalViewPr>
  <p:slideViewPr>
    <p:cSldViewPr>
      <p:cViewPr>
        <p:scale>
          <a:sx n="80" d="100"/>
          <a:sy n="80" d="100"/>
        </p:scale>
        <p:origin x="-297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804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C4EFC4-A40B-494C-9723-CCC0AEF83D38}" type="datetimeFigureOut">
              <a:rPr lang="zh-TW" altLang="en-US" smtClean="0"/>
              <a:pPr/>
              <a:t>2016/6/16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84C6F55-C1BE-45CF-BC57-7BC7FF22CF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31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26964D-A641-4115-9ECC-DC60328C286F}" type="datetimeFigureOut">
              <a:rPr lang="zh-TW" altLang="en-US" smtClean="0"/>
              <a:pPr/>
              <a:t>2016/6/16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365740D-C047-4144-9660-FFCB5A45BC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32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titanium-textur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857426" y="-2894084"/>
            <a:ext cx="3429004" cy="9217167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9" name="文字版面配置區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3933056"/>
            <a:ext cx="6372000" cy="449262"/>
          </a:xfrm>
        </p:spPr>
        <p:txBody>
          <a:bodyPr anchor="b">
            <a:norm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 </a:t>
            </a:r>
            <a:r>
              <a:rPr lang="en-US" altLang="zh-TW" dirty="0" smtClean="0"/>
              <a:t>(Presenter)</a:t>
            </a:r>
            <a:endParaRPr lang="zh-TW" altLang="en-US" dirty="0" smtClean="0"/>
          </a:p>
        </p:txBody>
      </p:sp>
      <p:sp>
        <p:nvSpPr>
          <p:cNvPr id="10" name="文字版面配置區 7"/>
          <p:cNvSpPr>
            <a:spLocks noGrp="1"/>
          </p:cNvSpPr>
          <p:nvPr>
            <p:ph type="body" sz="quarter" idx="14" hasCustomPrompt="1"/>
          </p:nvPr>
        </p:nvSpPr>
        <p:spPr>
          <a:xfrm>
            <a:off x="452539" y="4342872"/>
            <a:ext cx="6372000" cy="323165"/>
          </a:xfrm>
        </p:spPr>
        <p:txBody>
          <a:bodyPr anchor="b">
            <a:noAutofit/>
          </a:bodyPr>
          <a:lstStyle>
            <a:lvl1pPr>
              <a:lnSpc>
                <a:spcPts val="1800"/>
              </a:lnSpc>
              <a:buNone/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  <a:r>
              <a:rPr lang="en-US" altLang="zh-TW" dirty="0" smtClean="0"/>
              <a:t>(Title, Dept.)</a:t>
            </a:r>
            <a:endParaRPr lang="zh-TW" alt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8313" y="187747"/>
            <a:ext cx="7559675" cy="288925"/>
          </a:xfrm>
        </p:spPr>
        <p:txBody>
          <a:bodyPr>
            <a:noAutofit/>
          </a:bodyPr>
          <a:lstStyle>
            <a:lvl1pPr>
              <a:buNone/>
              <a:defRPr sz="16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22" name="圖片 21" descr="asrock-go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674042"/>
            <a:ext cx="2520000" cy="8835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4690011"/>
            <a:ext cx="6372000" cy="323165"/>
          </a:xfrm>
        </p:spPr>
        <p:txBody>
          <a:bodyPr anchor="b">
            <a:noAutofit/>
          </a:bodyPr>
          <a:lstStyle>
            <a:lvl1pPr>
              <a:lnSpc>
                <a:spcPts val="1800"/>
              </a:lnSpc>
              <a:buNone/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  <a:r>
              <a:rPr lang="en-US" altLang="zh-TW" dirty="0" smtClean="0"/>
              <a:t>(Date)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lang="zh-TW" altLang="en-US" sz="4000" b="1" kern="1200" dirty="0" smtClean="0">
                <a:ln w="10541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  <a:ea typeface="微軟正黑體" pitchFamily="34" charset="-120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-36512" y="6552728"/>
            <a:ext cx="5472608" cy="332656"/>
          </a:xfr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 smtClean="0"/>
              <a:t>Content are confidential and subject to change without notice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0E694E47-DE0A-482D-945B-00A502BF53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內容版面配置區 2"/>
          <p:cNvSpPr>
            <a:spLocks noGrp="1"/>
          </p:cNvSpPr>
          <p:nvPr>
            <p:ph idx="13"/>
          </p:nvPr>
        </p:nvSpPr>
        <p:spPr>
          <a:xfrm>
            <a:off x="467544" y="1412776"/>
            <a:ext cx="8229600" cy="4865787"/>
          </a:xfrm>
        </p:spPr>
        <p:txBody>
          <a:bodyPr/>
          <a:lstStyle>
            <a:lvl1pPr>
              <a:defRPr sz="2400">
                <a:latin typeface="Corbel" panose="020B0503020204020204" pitchFamily="34" charset="0"/>
                <a:ea typeface="微軟正黑體" pitchFamily="34" charset="-120"/>
              </a:defRPr>
            </a:lvl1pPr>
            <a:lvl2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微軟正黑體" pitchFamily="34" charset="-120"/>
              </a:defRPr>
            </a:lvl2pPr>
            <a:lvl3pPr>
              <a:defRPr sz="1800">
                <a:latin typeface="Corbel" panose="020B0503020204020204" pitchFamily="34" charset="0"/>
                <a:ea typeface="微軟正黑體" pitchFamily="34" charset="-120"/>
              </a:defRPr>
            </a:lvl3pPr>
            <a:lvl4pPr>
              <a:defRPr sz="1600">
                <a:latin typeface="Corbel" panose="020B0503020204020204" pitchFamily="34" charset="0"/>
                <a:ea typeface="微軟正黑體" pitchFamily="34" charset="-120"/>
              </a:defRPr>
            </a:lvl4pPr>
            <a:lvl5pPr>
              <a:defRPr>
                <a:latin typeface="Corbel" panose="020B0503020204020204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16" name="Group 4"/>
          <p:cNvGrpSpPr/>
          <p:nvPr userDrawn="1"/>
        </p:nvGrpSpPr>
        <p:grpSpPr>
          <a:xfrm>
            <a:off x="-36512" y="4106414"/>
            <a:ext cx="9184085" cy="2751587"/>
            <a:chOff x="0" y="3412146"/>
            <a:chExt cx="12196763" cy="2751587"/>
          </a:xfrm>
          <a:solidFill>
            <a:schemeClr val="bg2">
              <a:lumMod val="90000"/>
            </a:schemeClr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412146"/>
              <a:ext cx="12196763" cy="1177925"/>
            </a:xfrm>
            <a:custGeom>
              <a:avLst/>
              <a:gdLst>
                <a:gd name="T0" fmla="*/ 7163 w 7683"/>
                <a:gd name="T1" fmla="*/ 572 h 742"/>
                <a:gd name="T2" fmla="*/ 6824 w 7683"/>
                <a:gd name="T3" fmla="*/ 437 h 742"/>
                <a:gd name="T4" fmla="*/ 6358 w 7683"/>
                <a:gd name="T5" fmla="*/ 527 h 742"/>
                <a:gd name="T6" fmla="*/ 5742 w 7683"/>
                <a:gd name="T7" fmla="*/ 582 h 742"/>
                <a:gd name="T8" fmla="*/ 5510 w 7683"/>
                <a:gd name="T9" fmla="*/ 461 h 742"/>
                <a:gd name="T10" fmla="*/ 5092 w 7683"/>
                <a:gd name="T11" fmla="*/ 544 h 742"/>
                <a:gd name="T12" fmla="*/ 4675 w 7683"/>
                <a:gd name="T13" fmla="*/ 284 h 742"/>
                <a:gd name="T14" fmla="*/ 4127 w 7683"/>
                <a:gd name="T15" fmla="*/ 440 h 742"/>
                <a:gd name="T16" fmla="*/ 3863 w 7683"/>
                <a:gd name="T17" fmla="*/ 520 h 742"/>
                <a:gd name="T18" fmla="*/ 3713 w 7683"/>
                <a:gd name="T19" fmla="*/ 226 h 742"/>
                <a:gd name="T20" fmla="*/ 3508 w 7683"/>
                <a:gd name="T21" fmla="*/ 239 h 742"/>
                <a:gd name="T22" fmla="*/ 3155 w 7683"/>
                <a:gd name="T23" fmla="*/ 42 h 742"/>
                <a:gd name="T24" fmla="*/ 3087 w 7683"/>
                <a:gd name="T25" fmla="*/ 208 h 742"/>
                <a:gd name="T26" fmla="*/ 3032 w 7683"/>
                <a:gd name="T27" fmla="*/ 509 h 742"/>
                <a:gd name="T28" fmla="*/ 2960 w 7683"/>
                <a:gd name="T29" fmla="*/ 260 h 742"/>
                <a:gd name="T30" fmla="*/ 2847 w 7683"/>
                <a:gd name="T31" fmla="*/ 385 h 742"/>
                <a:gd name="T32" fmla="*/ 2806 w 7683"/>
                <a:gd name="T33" fmla="*/ 250 h 742"/>
                <a:gd name="T34" fmla="*/ 2714 w 7683"/>
                <a:gd name="T35" fmla="*/ 516 h 742"/>
                <a:gd name="T36" fmla="*/ 2655 w 7683"/>
                <a:gd name="T37" fmla="*/ 444 h 742"/>
                <a:gd name="T38" fmla="*/ 2563 w 7683"/>
                <a:gd name="T39" fmla="*/ 509 h 742"/>
                <a:gd name="T40" fmla="*/ 2491 w 7683"/>
                <a:gd name="T41" fmla="*/ 142 h 742"/>
                <a:gd name="T42" fmla="*/ 2460 w 7683"/>
                <a:gd name="T43" fmla="*/ 454 h 742"/>
                <a:gd name="T44" fmla="*/ 2320 w 7683"/>
                <a:gd name="T45" fmla="*/ 475 h 742"/>
                <a:gd name="T46" fmla="*/ 2094 w 7683"/>
                <a:gd name="T47" fmla="*/ 73 h 742"/>
                <a:gd name="T48" fmla="*/ 1957 w 7683"/>
                <a:gd name="T49" fmla="*/ 475 h 742"/>
                <a:gd name="T50" fmla="*/ 1930 w 7683"/>
                <a:gd name="T51" fmla="*/ 184 h 742"/>
                <a:gd name="T52" fmla="*/ 1848 w 7683"/>
                <a:gd name="T53" fmla="*/ 187 h 742"/>
                <a:gd name="T54" fmla="*/ 1807 w 7683"/>
                <a:gd name="T55" fmla="*/ 42 h 742"/>
                <a:gd name="T56" fmla="*/ 1635 w 7683"/>
                <a:gd name="T57" fmla="*/ 426 h 742"/>
                <a:gd name="T58" fmla="*/ 1533 w 7683"/>
                <a:gd name="T59" fmla="*/ 271 h 742"/>
                <a:gd name="T60" fmla="*/ 1478 w 7683"/>
                <a:gd name="T61" fmla="*/ 485 h 742"/>
                <a:gd name="T62" fmla="*/ 1365 w 7683"/>
                <a:gd name="T63" fmla="*/ 485 h 742"/>
                <a:gd name="T64" fmla="*/ 1245 w 7683"/>
                <a:gd name="T65" fmla="*/ 274 h 742"/>
                <a:gd name="T66" fmla="*/ 1064 w 7683"/>
                <a:gd name="T67" fmla="*/ 222 h 742"/>
                <a:gd name="T68" fmla="*/ 1054 w 7683"/>
                <a:gd name="T69" fmla="*/ 167 h 742"/>
                <a:gd name="T70" fmla="*/ 1040 w 7683"/>
                <a:gd name="T71" fmla="*/ 122 h 742"/>
                <a:gd name="T72" fmla="*/ 1002 w 7683"/>
                <a:gd name="T73" fmla="*/ 170 h 742"/>
                <a:gd name="T74" fmla="*/ 999 w 7683"/>
                <a:gd name="T75" fmla="*/ 250 h 742"/>
                <a:gd name="T76" fmla="*/ 992 w 7683"/>
                <a:gd name="T77" fmla="*/ 492 h 742"/>
                <a:gd name="T78" fmla="*/ 906 w 7683"/>
                <a:gd name="T79" fmla="*/ 343 h 742"/>
                <a:gd name="T80" fmla="*/ 944 w 7683"/>
                <a:gd name="T81" fmla="*/ 336 h 742"/>
                <a:gd name="T82" fmla="*/ 893 w 7683"/>
                <a:gd name="T83" fmla="*/ 336 h 742"/>
                <a:gd name="T84" fmla="*/ 841 w 7683"/>
                <a:gd name="T85" fmla="*/ 319 h 742"/>
                <a:gd name="T86" fmla="*/ 732 w 7683"/>
                <a:gd name="T87" fmla="*/ 374 h 742"/>
                <a:gd name="T88" fmla="*/ 660 w 7683"/>
                <a:gd name="T89" fmla="*/ 406 h 742"/>
                <a:gd name="T90" fmla="*/ 657 w 7683"/>
                <a:gd name="T91" fmla="*/ 361 h 742"/>
                <a:gd name="T92" fmla="*/ 657 w 7683"/>
                <a:gd name="T93" fmla="*/ 406 h 742"/>
                <a:gd name="T94" fmla="*/ 636 w 7683"/>
                <a:gd name="T95" fmla="*/ 406 h 742"/>
                <a:gd name="T96" fmla="*/ 633 w 7683"/>
                <a:gd name="T97" fmla="*/ 361 h 742"/>
                <a:gd name="T98" fmla="*/ 622 w 7683"/>
                <a:gd name="T99" fmla="*/ 492 h 742"/>
                <a:gd name="T100" fmla="*/ 609 w 7683"/>
                <a:gd name="T101" fmla="*/ 402 h 742"/>
                <a:gd name="T102" fmla="*/ 523 w 7683"/>
                <a:gd name="T103" fmla="*/ 416 h 742"/>
                <a:gd name="T104" fmla="*/ 482 w 7683"/>
                <a:gd name="T105" fmla="*/ 402 h 742"/>
                <a:gd name="T106" fmla="*/ 475 w 7683"/>
                <a:gd name="T107" fmla="*/ 447 h 742"/>
                <a:gd name="T108" fmla="*/ 431 w 7683"/>
                <a:gd name="T109" fmla="*/ 232 h 742"/>
                <a:gd name="T110" fmla="*/ 318 w 7683"/>
                <a:gd name="T111" fmla="*/ 347 h 742"/>
                <a:gd name="T112" fmla="*/ 232 w 7683"/>
                <a:gd name="T113" fmla="*/ 461 h 742"/>
                <a:gd name="T114" fmla="*/ 106 w 7683"/>
                <a:gd name="T115" fmla="*/ 381 h 742"/>
                <a:gd name="T116" fmla="*/ 61 w 7683"/>
                <a:gd name="T117" fmla="*/ 416 h 742"/>
                <a:gd name="T118" fmla="*/ 37 w 7683"/>
                <a:gd name="T119" fmla="*/ 589 h 742"/>
                <a:gd name="T120" fmla="*/ 482 w 7683"/>
                <a:gd name="T121" fmla="*/ 423 h 742"/>
                <a:gd name="T122" fmla="*/ 479 w 7683"/>
                <a:gd name="T123" fmla="*/ 447 h 742"/>
                <a:gd name="T124" fmla="*/ 1502 w 7683"/>
                <a:gd name="T125" fmla="*/ 558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83" h="742">
                  <a:moveTo>
                    <a:pt x="7642" y="548"/>
                  </a:moveTo>
                  <a:lnTo>
                    <a:pt x="7642" y="413"/>
                  </a:lnTo>
                  <a:lnTo>
                    <a:pt x="7560" y="444"/>
                  </a:lnTo>
                  <a:lnTo>
                    <a:pt x="7478" y="444"/>
                  </a:lnTo>
                  <a:lnTo>
                    <a:pt x="7478" y="523"/>
                  </a:lnTo>
                  <a:lnTo>
                    <a:pt x="7443" y="523"/>
                  </a:lnTo>
                  <a:lnTo>
                    <a:pt x="7443" y="385"/>
                  </a:lnTo>
                  <a:lnTo>
                    <a:pt x="7371" y="385"/>
                  </a:lnTo>
                  <a:lnTo>
                    <a:pt x="7371" y="471"/>
                  </a:lnTo>
                  <a:lnTo>
                    <a:pt x="7344" y="471"/>
                  </a:lnTo>
                  <a:lnTo>
                    <a:pt x="7344" y="513"/>
                  </a:lnTo>
                  <a:lnTo>
                    <a:pt x="7310" y="513"/>
                  </a:lnTo>
                  <a:lnTo>
                    <a:pt x="7310" y="613"/>
                  </a:lnTo>
                  <a:lnTo>
                    <a:pt x="7265" y="613"/>
                  </a:lnTo>
                  <a:lnTo>
                    <a:pt x="7265" y="413"/>
                  </a:lnTo>
                  <a:lnTo>
                    <a:pt x="7245" y="402"/>
                  </a:lnTo>
                  <a:lnTo>
                    <a:pt x="7245" y="357"/>
                  </a:lnTo>
                  <a:lnTo>
                    <a:pt x="7214" y="343"/>
                  </a:lnTo>
                  <a:lnTo>
                    <a:pt x="7211" y="271"/>
                  </a:lnTo>
                  <a:lnTo>
                    <a:pt x="7211" y="343"/>
                  </a:lnTo>
                  <a:lnTo>
                    <a:pt x="7180" y="357"/>
                  </a:lnTo>
                  <a:lnTo>
                    <a:pt x="7180" y="402"/>
                  </a:lnTo>
                  <a:lnTo>
                    <a:pt x="7163" y="416"/>
                  </a:lnTo>
                  <a:lnTo>
                    <a:pt x="7163" y="572"/>
                  </a:lnTo>
                  <a:lnTo>
                    <a:pt x="7111" y="572"/>
                  </a:lnTo>
                  <a:lnTo>
                    <a:pt x="7111" y="600"/>
                  </a:lnTo>
                  <a:lnTo>
                    <a:pt x="7070" y="600"/>
                  </a:lnTo>
                  <a:lnTo>
                    <a:pt x="7070" y="641"/>
                  </a:lnTo>
                  <a:lnTo>
                    <a:pt x="7057" y="641"/>
                  </a:lnTo>
                  <a:lnTo>
                    <a:pt x="7057" y="503"/>
                  </a:lnTo>
                  <a:lnTo>
                    <a:pt x="6988" y="503"/>
                  </a:lnTo>
                  <a:lnTo>
                    <a:pt x="6988" y="544"/>
                  </a:lnTo>
                  <a:lnTo>
                    <a:pt x="6968" y="544"/>
                  </a:lnTo>
                  <a:lnTo>
                    <a:pt x="6968" y="437"/>
                  </a:lnTo>
                  <a:lnTo>
                    <a:pt x="6954" y="437"/>
                  </a:lnTo>
                  <a:lnTo>
                    <a:pt x="6954" y="364"/>
                  </a:lnTo>
                  <a:lnTo>
                    <a:pt x="6951" y="364"/>
                  </a:lnTo>
                  <a:lnTo>
                    <a:pt x="6951" y="343"/>
                  </a:lnTo>
                  <a:lnTo>
                    <a:pt x="6933" y="343"/>
                  </a:lnTo>
                  <a:lnTo>
                    <a:pt x="6903" y="271"/>
                  </a:lnTo>
                  <a:lnTo>
                    <a:pt x="6899" y="142"/>
                  </a:lnTo>
                  <a:lnTo>
                    <a:pt x="6896" y="271"/>
                  </a:lnTo>
                  <a:lnTo>
                    <a:pt x="6862" y="340"/>
                  </a:lnTo>
                  <a:lnTo>
                    <a:pt x="6844" y="340"/>
                  </a:lnTo>
                  <a:lnTo>
                    <a:pt x="6844" y="361"/>
                  </a:lnTo>
                  <a:lnTo>
                    <a:pt x="6841" y="364"/>
                  </a:lnTo>
                  <a:lnTo>
                    <a:pt x="6841" y="437"/>
                  </a:lnTo>
                  <a:lnTo>
                    <a:pt x="6824" y="437"/>
                  </a:lnTo>
                  <a:lnTo>
                    <a:pt x="6824" y="444"/>
                  </a:lnTo>
                  <a:lnTo>
                    <a:pt x="6790" y="433"/>
                  </a:lnTo>
                  <a:lnTo>
                    <a:pt x="6790" y="586"/>
                  </a:lnTo>
                  <a:lnTo>
                    <a:pt x="6783" y="586"/>
                  </a:lnTo>
                  <a:lnTo>
                    <a:pt x="6783" y="600"/>
                  </a:lnTo>
                  <a:lnTo>
                    <a:pt x="6759" y="600"/>
                  </a:lnTo>
                  <a:lnTo>
                    <a:pt x="6759" y="520"/>
                  </a:lnTo>
                  <a:lnTo>
                    <a:pt x="6687" y="520"/>
                  </a:lnTo>
                  <a:lnTo>
                    <a:pt x="6687" y="620"/>
                  </a:lnTo>
                  <a:lnTo>
                    <a:pt x="6639" y="620"/>
                  </a:lnTo>
                  <a:lnTo>
                    <a:pt x="6639" y="440"/>
                  </a:lnTo>
                  <a:lnTo>
                    <a:pt x="6567" y="440"/>
                  </a:lnTo>
                  <a:lnTo>
                    <a:pt x="6567" y="613"/>
                  </a:lnTo>
                  <a:lnTo>
                    <a:pt x="6567" y="613"/>
                  </a:lnTo>
                  <a:lnTo>
                    <a:pt x="6567" y="631"/>
                  </a:lnTo>
                  <a:lnTo>
                    <a:pt x="6506" y="631"/>
                  </a:lnTo>
                  <a:lnTo>
                    <a:pt x="6506" y="620"/>
                  </a:lnTo>
                  <a:lnTo>
                    <a:pt x="6471" y="620"/>
                  </a:lnTo>
                  <a:lnTo>
                    <a:pt x="6471" y="596"/>
                  </a:lnTo>
                  <a:lnTo>
                    <a:pt x="6441" y="596"/>
                  </a:lnTo>
                  <a:lnTo>
                    <a:pt x="6441" y="530"/>
                  </a:lnTo>
                  <a:lnTo>
                    <a:pt x="6430" y="530"/>
                  </a:lnTo>
                  <a:lnTo>
                    <a:pt x="6430" y="527"/>
                  </a:lnTo>
                  <a:lnTo>
                    <a:pt x="6358" y="527"/>
                  </a:lnTo>
                  <a:lnTo>
                    <a:pt x="6358" y="603"/>
                  </a:lnTo>
                  <a:lnTo>
                    <a:pt x="6341" y="603"/>
                  </a:lnTo>
                  <a:lnTo>
                    <a:pt x="6341" y="174"/>
                  </a:lnTo>
                  <a:lnTo>
                    <a:pt x="6222" y="174"/>
                  </a:lnTo>
                  <a:lnTo>
                    <a:pt x="6222" y="634"/>
                  </a:lnTo>
                  <a:lnTo>
                    <a:pt x="6180" y="634"/>
                  </a:lnTo>
                  <a:lnTo>
                    <a:pt x="6180" y="174"/>
                  </a:lnTo>
                  <a:lnTo>
                    <a:pt x="6050" y="174"/>
                  </a:lnTo>
                  <a:lnTo>
                    <a:pt x="6050" y="451"/>
                  </a:lnTo>
                  <a:lnTo>
                    <a:pt x="6023" y="451"/>
                  </a:lnTo>
                  <a:lnTo>
                    <a:pt x="6023" y="596"/>
                  </a:lnTo>
                  <a:lnTo>
                    <a:pt x="5972" y="568"/>
                  </a:lnTo>
                  <a:lnTo>
                    <a:pt x="5972" y="440"/>
                  </a:lnTo>
                  <a:lnTo>
                    <a:pt x="5931" y="402"/>
                  </a:lnTo>
                  <a:lnTo>
                    <a:pt x="5890" y="440"/>
                  </a:lnTo>
                  <a:lnTo>
                    <a:pt x="5886" y="516"/>
                  </a:lnTo>
                  <a:lnTo>
                    <a:pt x="5879" y="516"/>
                  </a:lnTo>
                  <a:lnTo>
                    <a:pt x="5879" y="534"/>
                  </a:lnTo>
                  <a:lnTo>
                    <a:pt x="5876" y="534"/>
                  </a:lnTo>
                  <a:lnTo>
                    <a:pt x="5876" y="485"/>
                  </a:lnTo>
                  <a:lnTo>
                    <a:pt x="5783" y="485"/>
                  </a:lnTo>
                  <a:lnTo>
                    <a:pt x="5783" y="568"/>
                  </a:lnTo>
                  <a:lnTo>
                    <a:pt x="5742" y="568"/>
                  </a:lnTo>
                  <a:lnTo>
                    <a:pt x="5742" y="582"/>
                  </a:lnTo>
                  <a:lnTo>
                    <a:pt x="5722" y="582"/>
                  </a:lnTo>
                  <a:lnTo>
                    <a:pt x="5722" y="568"/>
                  </a:lnTo>
                  <a:lnTo>
                    <a:pt x="5701" y="568"/>
                  </a:lnTo>
                  <a:lnTo>
                    <a:pt x="5701" y="523"/>
                  </a:lnTo>
                  <a:lnTo>
                    <a:pt x="5640" y="503"/>
                  </a:lnTo>
                  <a:lnTo>
                    <a:pt x="5640" y="492"/>
                  </a:lnTo>
                  <a:lnTo>
                    <a:pt x="5599" y="492"/>
                  </a:lnTo>
                  <a:lnTo>
                    <a:pt x="5599" y="478"/>
                  </a:lnTo>
                  <a:lnTo>
                    <a:pt x="5578" y="478"/>
                  </a:lnTo>
                  <a:lnTo>
                    <a:pt x="5578" y="468"/>
                  </a:lnTo>
                  <a:lnTo>
                    <a:pt x="5571" y="464"/>
                  </a:lnTo>
                  <a:lnTo>
                    <a:pt x="5558" y="326"/>
                  </a:lnTo>
                  <a:lnTo>
                    <a:pt x="5547" y="468"/>
                  </a:lnTo>
                  <a:lnTo>
                    <a:pt x="5540" y="468"/>
                  </a:lnTo>
                  <a:lnTo>
                    <a:pt x="5540" y="496"/>
                  </a:lnTo>
                  <a:lnTo>
                    <a:pt x="5537" y="496"/>
                  </a:lnTo>
                  <a:lnTo>
                    <a:pt x="5537" y="503"/>
                  </a:lnTo>
                  <a:lnTo>
                    <a:pt x="5527" y="503"/>
                  </a:lnTo>
                  <a:lnTo>
                    <a:pt x="5523" y="506"/>
                  </a:lnTo>
                  <a:lnTo>
                    <a:pt x="5520" y="506"/>
                  </a:lnTo>
                  <a:lnTo>
                    <a:pt x="5520" y="478"/>
                  </a:lnTo>
                  <a:lnTo>
                    <a:pt x="5517" y="478"/>
                  </a:lnTo>
                  <a:lnTo>
                    <a:pt x="5517" y="461"/>
                  </a:lnTo>
                  <a:lnTo>
                    <a:pt x="5510" y="461"/>
                  </a:lnTo>
                  <a:lnTo>
                    <a:pt x="5493" y="409"/>
                  </a:lnTo>
                  <a:lnTo>
                    <a:pt x="5482" y="357"/>
                  </a:lnTo>
                  <a:lnTo>
                    <a:pt x="5475" y="409"/>
                  </a:lnTo>
                  <a:lnTo>
                    <a:pt x="5458" y="458"/>
                  </a:lnTo>
                  <a:lnTo>
                    <a:pt x="5455" y="458"/>
                  </a:lnTo>
                  <a:lnTo>
                    <a:pt x="5455" y="492"/>
                  </a:lnTo>
                  <a:lnTo>
                    <a:pt x="5451" y="492"/>
                  </a:lnTo>
                  <a:lnTo>
                    <a:pt x="5451" y="509"/>
                  </a:lnTo>
                  <a:lnTo>
                    <a:pt x="5445" y="509"/>
                  </a:lnTo>
                  <a:lnTo>
                    <a:pt x="5445" y="471"/>
                  </a:lnTo>
                  <a:lnTo>
                    <a:pt x="5397" y="471"/>
                  </a:lnTo>
                  <a:lnTo>
                    <a:pt x="5397" y="579"/>
                  </a:lnTo>
                  <a:lnTo>
                    <a:pt x="5373" y="579"/>
                  </a:lnTo>
                  <a:lnTo>
                    <a:pt x="5373" y="447"/>
                  </a:lnTo>
                  <a:lnTo>
                    <a:pt x="5232" y="444"/>
                  </a:lnTo>
                  <a:lnTo>
                    <a:pt x="5232" y="548"/>
                  </a:lnTo>
                  <a:lnTo>
                    <a:pt x="5226" y="548"/>
                  </a:lnTo>
                  <a:lnTo>
                    <a:pt x="5226" y="537"/>
                  </a:lnTo>
                  <a:lnTo>
                    <a:pt x="5212" y="537"/>
                  </a:lnTo>
                  <a:lnTo>
                    <a:pt x="5212" y="520"/>
                  </a:lnTo>
                  <a:lnTo>
                    <a:pt x="5209" y="520"/>
                  </a:lnTo>
                  <a:lnTo>
                    <a:pt x="5209" y="482"/>
                  </a:lnTo>
                  <a:lnTo>
                    <a:pt x="5092" y="482"/>
                  </a:lnTo>
                  <a:lnTo>
                    <a:pt x="5092" y="544"/>
                  </a:lnTo>
                  <a:lnTo>
                    <a:pt x="5082" y="544"/>
                  </a:lnTo>
                  <a:lnTo>
                    <a:pt x="5041" y="565"/>
                  </a:lnTo>
                  <a:lnTo>
                    <a:pt x="5041" y="548"/>
                  </a:lnTo>
                  <a:lnTo>
                    <a:pt x="4989" y="548"/>
                  </a:lnTo>
                  <a:lnTo>
                    <a:pt x="4989" y="423"/>
                  </a:lnTo>
                  <a:lnTo>
                    <a:pt x="4877" y="426"/>
                  </a:lnTo>
                  <a:lnTo>
                    <a:pt x="4877" y="437"/>
                  </a:lnTo>
                  <a:lnTo>
                    <a:pt x="4873" y="437"/>
                  </a:lnTo>
                  <a:lnTo>
                    <a:pt x="4873" y="454"/>
                  </a:lnTo>
                  <a:lnTo>
                    <a:pt x="4870" y="454"/>
                  </a:lnTo>
                  <a:lnTo>
                    <a:pt x="4870" y="492"/>
                  </a:lnTo>
                  <a:lnTo>
                    <a:pt x="4846" y="492"/>
                  </a:lnTo>
                  <a:lnTo>
                    <a:pt x="4846" y="575"/>
                  </a:lnTo>
                  <a:lnTo>
                    <a:pt x="4788" y="575"/>
                  </a:lnTo>
                  <a:lnTo>
                    <a:pt x="4788" y="606"/>
                  </a:lnTo>
                  <a:lnTo>
                    <a:pt x="4781" y="606"/>
                  </a:lnTo>
                  <a:lnTo>
                    <a:pt x="4781" y="516"/>
                  </a:lnTo>
                  <a:lnTo>
                    <a:pt x="4777" y="516"/>
                  </a:lnTo>
                  <a:lnTo>
                    <a:pt x="4777" y="496"/>
                  </a:lnTo>
                  <a:lnTo>
                    <a:pt x="4770" y="496"/>
                  </a:lnTo>
                  <a:lnTo>
                    <a:pt x="4770" y="471"/>
                  </a:lnTo>
                  <a:lnTo>
                    <a:pt x="4757" y="458"/>
                  </a:lnTo>
                  <a:lnTo>
                    <a:pt x="4757" y="309"/>
                  </a:lnTo>
                  <a:lnTo>
                    <a:pt x="4675" y="284"/>
                  </a:lnTo>
                  <a:lnTo>
                    <a:pt x="4558" y="312"/>
                  </a:lnTo>
                  <a:lnTo>
                    <a:pt x="4558" y="530"/>
                  </a:lnTo>
                  <a:lnTo>
                    <a:pt x="4551" y="530"/>
                  </a:lnTo>
                  <a:lnTo>
                    <a:pt x="4551" y="624"/>
                  </a:lnTo>
                  <a:lnTo>
                    <a:pt x="4545" y="624"/>
                  </a:lnTo>
                  <a:lnTo>
                    <a:pt x="4545" y="548"/>
                  </a:lnTo>
                  <a:lnTo>
                    <a:pt x="4541" y="544"/>
                  </a:lnTo>
                  <a:lnTo>
                    <a:pt x="4541" y="489"/>
                  </a:lnTo>
                  <a:lnTo>
                    <a:pt x="4538" y="468"/>
                  </a:lnTo>
                  <a:lnTo>
                    <a:pt x="4534" y="478"/>
                  </a:lnTo>
                  <a:lnTo>
                    <a:pt x="4517" y="433"/>
                  </a:lnTo>
                  <a:lnTo>
                    <a:pt x="4503" y="478"/>
                  </a:lnTo>
                  <a:lnTo>
                    <a:pt x="4500" y="471"/>
                  </a:lnTo>
                  <a:lnTo>
                    <a:pt x="4500" y="170"/>
                  </a:lnTo>
                  <a:lnTo>
                    <a:pt x="4414" y="149"/>
                  </a:lnTo>
                  <a:lnTo>
                    <a:pt x="4308" y="177"/>
                  </a:lnTo>
                  <a:lnTo>
                    <a:pt x="4308" y="558"/>
                  </a:lnTo>
                  <a:lnTo>
                    <a:pt x="4295" y="558"/>
                  </a:lnTo>
                  <a:lnTo>
                    <a:pt x="4295" y="485"/>
                  </a:lnTo>
                  <a:lnTo>
                    <a:pt x="4284" y="485"/>
                  </a:lnTo>
                  <a:lnTo>
                    <a:pt x="4284" y="458"/>
                  </a:lnTo>
                  <a:lnTo>
                    <a:pt x="4274" y="458"/>
                  </a:lnTo>
                  <a:lnTo>
                    <a:pt x="4274" y="440"/>
                  </a:lnTo>
                  <a:lnTo>
                    <a:pt x="4127" y="440"/>
                  </a:lnTo>
                  <a:lnTo>
                    <a:pt x="4127" y="461"/>
                  </a:lnTo>
                  <a:lnTo>
                    <a:pt x="4120" y="461"/>
                  </a:lnTo>
                  <a:lnTo>
                    <a:pt x="4120" y="485"/>
                  </a:lnTo>
                  <a:lnTo>
                    <a:pt x="4103" y="485"/>
                  </a:lnTo>
                  <a:lnTo>
                    <a:pt x="4103" y="565"/>
                  </a:lnTo>
                  <a:lnTo>
                    <a:pt x="4093" y="534"/>
                  </a:lnTo>
                  <a:lnTo>
                    <a:pt x="4079" y="534"/>
                  </a:lnTo>
                  <a:lnTo>
                    <a:pt x="4079" y="447"/>
                  </a:lnTo>
                  <a:lnTo>
                    <a:pt x="4069" y="440"/>
                  </a:lnTo>
                  <a:lnTo>
                    <a:pt x="4069" y="399"/>
                  </a:lnTo>
                  <a:lnTo>
                    <a:pt x="4059" y="399"/>
                  </a:lnTo>
                  <a:lnTo>
                    <a:pt x="4059" y="388"/>
                  </a:lnTo>
                  <a:lnTo>
                    <a:pt x="3990" y="354"/>
                  </a:lnTo>
                  <a:lnTo>
                    <a:pt x="3918" y="388"/>
                  </a:lnTo>
                  <a:lnTo>
                    <a:pt x="3918" y="399"/>
                  </a:lnTo>
                  <a:lnTo>
                    <a:pt x="3905" y="399"/>
                  </a:lnTo>
                  <a:lnTo>
                    <a:pt x="3905" y="440"/>
                  </a:lnTo>
                  <a:lnTo>
                    <a:pt x="3887" y="440"/>
                  </a:lnTo>
                  <a:lnTo>
                    <a:pt x="3887" y="572"/>
                  </a:lnTo>
                  <a:lnTo>
                    <a:pt x="3881" y="572"/>
                  </a:lnTo>
                  <a:lnTo>
                    <a:pt x="3881" y="555"/>
                  </a:lnTo>
                  <a:lnTo>
                    <a:pt x="3870" y="555"/>
                  </a:lnTo>
                  <a:lnTo>
                    <a:pt x="3870" y="520"/>
                  </a:lnTo>
                  <a:lnTo>
                    <a:pt x="3863" y="520"/>
                  </a:lnTo>
                  <a:lnTo>
                    <a:pt x="3863" y="509"/>
                  </a:lnTo>
                  <a:lnTo>
                    <a:pt x="3857" y="509"/>
                  </a:lnTo>
                  <a:lnTo>
                    <a:pt x="3857" y="499"/>
                  </a:lnTo>
                  <a:lnTo>
                    <a:pt x="3853" y="499"/>
                  </a:lnTo>
                  <a:lnTo>
                    <a:pt x="3853" y="361"/>
                  </a:lnTo>
                  <a:lnTo>
                    <a:pt x="3843" y="357"/>
                  </a:lnTo>
                  <a:lnTo>
                    <a:pt x="3792" y="357"/>
                  </a:lnTo>
                  <a:lnTo>
                    <a:pt x="3781" y="357"/>
                  </a:lnTo>
                  <a:lnTo>
                    <a:pt x="3781" y="361"/>
                  </a:lnTo>
                  <a:lnTo>
                    <a:pt x="3781" y="364"/>
                  </a:lnTo>
                  <a:lnTo>
                    <a:pt x="3781" y="364"/>
                  </a:lnTo>
                  <a:lnTo>
                    <a:pt x="3781" y="368"/>
                  </a:lnTo>
                  <a:lnTo>
                    <a:pt x="3781" y="579"/>
                  </a:lnTo>
                  <a:lnTo>
                    <a:pt x="3757" y="579"/>
                  </a:lnTo>
                  <a:lnTo>
                    <a:pt x="3744" y="579"/>
                  </a:lnTo>
                  <a:lnTo>
                    <a:pt x="3744" y="665"/>
                  </a:lnTo>
                  <a:lnTo>
                    <a:pt x="3730" y="665"/>
                  </a:lnTo>
                  <a:lnTo>
                    <a:pt x="3730" y="229"/>
                  </a:lnTo>
                  <a:lnTo>
                    <a:pt x="3730" y="229"/>
                  </a:lnTo>
                  <a:lnTo>
                    <a:pt x="3727" y="229"/>
                  </a:lnTo>
                  <a:lnTo>
                    <a:pt x="3723" y="226"/>
                  </a:lnTo>
                  <a:lnTo>
                    <a:pt x="3720" y="226"/>
                  </a:lnTo>
                  <a:lnTo>
                    <a:pt x="3716" y="226"/>
                  </a:lnTo>
                  <a:lnTo>
                    <a:pt x="3713" y="226"/>
                  </a:lnTo>
                  <a:lnTo>
                    <a:pt x="3610" y="226"/>
                  </a:lnTo>
                  <a:lnTo>
                    <a:pt x="3603" y="226"/>
                  </a:lnTo>
                  <a:lnTo>
                    <a:pt x="3600" y="226"/>
                  </a:lnTo>
                  <a:lnTo>
                    <a:pt x="3597" y="226"/>
                  </a:lnTo>
                  <a:lnTo>
                    <a:pt x="3597" y="229"/>
                  </a:lnTo>
                  <a:lnTo>
                    <a:pt x="3593" y="229"/>
                  </a:lnTo>
                  <a:lnTo>
                    <a:pt x="3590" y="568"/>
                  </a:lnTo>
                  <a:lnTo>
                    <a:pt x="3555" y="565"/>
                  </a:lnTo>
                  <a:lnTo>
                    <a:pt x="3555" y="561"/>
                  </a:lnTo>
                  <a:lnTo>
                    <a:pt x="3545" y="561"/>
                  </a:lnTo>
                  <a:lnTo>
                    <a:pt x="3545" y="561"/>
                  </a:lnTo>
                  <a:lnTo>
                    <a:pt x="3545" y="561"/>
                  </a:lnTo>
                  <a:lnTo>
                    <a:pt x="3542" y="561"/>
                  </a:lnTo>
                  <a:lnTo>
                    <a:pt x="3538" y="561"/>
                  </a:lnTo>
                  <a:lnTo>
                    <a:pt x="3531" y="561"/>
                  </a:lnTo>
                  <a:lnTo>
                    <a:pt x="3531" y="561"/>
                  </a:lnTo>
                  <a:lnTo>
                    <a:pt x="3528" y="561"/>
                  </a:lnTo>
                  <a:lnTo>
                    <a:pt x="3525" y="409"/>
                  </a:lnTo>
                  <a:lnTo>
                    <a:pt x="3525" y="409"/>
                  </a:lnTo>
                  <a:lnTo>
                    <a:pt x="3525" y="392"/>
                  </a:lnTo>
                  <a:lnTo>
                    <a:pt x="3521" y="392"/>
                  </a:lnTo>
                  <a:lnTo>
                    <a:pt x="3508" y="392"/>
                  </a:lnTo>
                  <a:lnTo>
                    <a:pt x="3508" y="260"/>
                  </a:lnTo>
                  <a:lnTo>
                    <a:pt x="3508" y="239"/>
                  </a:lnTo>
                  <a:lnTo>
                    <a:pt x="3508" y="232"/>
                  </a:lnTo>
                  <a:lnTo>
                    <a:pt x="3504" y="232"/>
                  </a:lnTo>
                  <a:lnTo>
                    <a:pt x="3429" y="232"/>
                  </a:lnTo>
                  <a:lnTo>
                    <a:pt x="3425" y="232"/>
                  </a:lnTo>
                  <a:lnTo>
                    <a:pt x="3425" y="239"/>
                  </a:lnTo>
                  <a:lnTo>
                    <a:pt x="3425" y="260"/>
                  </a:lnTo>
                  <a:lnTo>
                    <a:pt x="3425" y="388"/>
                  </a:lnTo>
                  <a:lnTo>
                    <a:pt x="3425" y="388"/>
                  </a:lnTo>
                  <a:lnTo>
                    <a:pt x="3408" y="388"/>
                  </a:lnTo>
                  <a:lnTo>
                    <a:pt x="3391" y="388"/>
                  </a:lnTo>
                  <a:lnTo>
                    <a:pt x="3388" y="388"/>
                  </a:lnTo>
                  <a:lnTo>
                    <a:pt x="3388" y="298"/>
                  </a:lnTo>
                  <a:lnTo>
                    <a:pt x="3374" y="298"/>
                  </a:lnTo>
                  <a:lnTo>
                    <a:pt x="3261" y="298"/>
                  </a:lnTo>
                  <a:lnTo>
                    <a:pt x="3261" y="80"/>
                  </a:lnTo>
                  <a:lnTo>
                    <a:pt x="3261" y="77"/>
                  </a:lnTo>
                  <a:lnTo>
                    <a:pt x="3261" y="73"/>
                  </a:lnTo>
                  <a:lnTo>
                    <a:pt x="3261" y="66"/>
                  </a:lnTo>
                  <a:lnTo>
                    <a:pt x="3261" y="56"/>
                  </a:lnTo>
                  <a:lnTo>
                    <a:pt x="3247" y="35"/>
                  </a:lnTo>
                  <a:lnTo>
                    <a:pt x="3244" y="32"/>
                  </a:lnTo>
                  <a:lnTo>
                    <a:pt x="3165" y="35"/>
                  </a:lnTo>
                  <a:lnTo>
                    <a:pt x="3158" y="39"/>
                  </a:lnTo>
                  <a:lnTo>
                    <a:pt x="3155" y="42"/>
                  </a:lnTo>
                  <a:lnTo>
                    <a:pt x="3155" y="52"/>
                  </a:lnTo>
                  <a:lnTo>
                    <a:pt x="3155" y="59"/>
                  </a:lnTo>
                  <a:lnTo>
                    <a:pt x="3155" y="63"/>
                  </a:lnTo>
                  <a:lnTo>
                    <a:pt x="3152" y="66"/>
                  </a:lnTo>
                  <a:lnTo>
                    <a:pt x="3152" y="73"/>
                  </a:lnTo>
                  <a:lnTo>
                    <a:pt x="3148" y="492"/>
                  </a:lnTo>
                  <a:lnTo>
                    <a:pt x="3134" y="458"/>
                  </a:lnTo>
                  <a:lnTo>
                    <a:pt x="3134" y="381"/>
                  </a:lnTo>
                  <a:lnTo>
                    <a:pt x="3131" y="336"/>
                  </a:lnTo>
                  <a:lnTo>
                    <a:pt x="3131" y="232"/>
                  </a:lnTo>
                  <a:lnTo>
                    <a:pt x="3128" y="232"/>
                  </a:lnTo>
                  <a:lnTo>
                    <a:pt x="3128" y="232"/>
                  </a:lnTo>
                  <a:lnTo>
                    <a:pt x="3124" y="229"/>
                  </a:lnTo>
                  <a:lnTo>
                    <a:pt x="3121" y="226"/>
                  </a:lnTo>
                  <a:lnTo>
                    <a:pt x="3121" y="226"/>
                  </a:lnTo>
                  <a:lnTo>
                    <a:pt x="3121" y="222"/>
                  </a:lnTo>
                  <a:lnTo>
                    <a:pt x="3117" y="219"/>
                  </a:lnTo>
                  <a:lnTo>
                    <a:pt x="3114" y="219"/>
                  </a:lnTo>
                  <a:lnTo>
                    <a:pt x="3114" y="215"/>
                  </a:lnTo>
                  <a:lnTo>
                    <a:pt x="3111" y="215"/>
                  </a:lnTo>
                  <a:lnTo>
                    <a:pt x="3111" y="215"/>
                  </a:lnTo>
                  <a:lnTo>
                    <a:pt x="3111" y="208"/>
                  </a:lnTo>
                  <a:lnTo>
                    <a:pt x="3104" y="208"/>
                  </a:lnTo>
                  <a:lnTo>
                    <a:pt x="3087" y="208"/>
                  </a:lnTo>
                  <a:lnTo>
                    <a:pt x="3083" y="208"/>
                  </a:lnTo>
                  <a:lnTo>
                    <a:pt x="3083" y="215"/>
                  </a:lnTo>
                  <a:lnTo>
                    <a:pt x="3083" y="215"/>
                  </a:lnTo>
                  <a:lnTo>
                    <a:pt x="3076" y="215"/>
                  </a:lnTo>
                  <a:lnTo>
                    <a:pt x="3076" y="219"/>
                  </a:lnTo>
                  <a:lnTo>
                    <a:pt x="3076" y="219"/>
                  </a:lnTo>
                  <a:lnTo>
                    <a:pt x="3073" y="222"/>
                  </a:lnTo>
                  <a:lnTo>
                    <a:pt x="3073" y="226"/>
                  </a:lnTo>
                  <a:lnTo>
                    <a:pt x="3073" y="226"/>
                  </a:lnTo>
                  <a:lnTo>
                    <a:pt x="3066" y="229"/>
                  </a:lnTo>
                  <a:lnTo>
                    <a:pt x="3066" y="232"/>
                  </a:lnTo>
                  <a:lnTo>
                    <a:pt x="3066" y="232"/>
                  </a:lnTo>
                  <a:lnTo>
                    <a:pt x="3063" y="232"/>
                  </a:lnTo>
                  <a:lnTo>
                    <a:pt x="3063" y="336"/>
                  </a:lnTo>
                  <a:lnTo>
                    <a:pt x="3059" y="381"/>
                  </a:lnTo>
                  <a:lnTo>
                    <a:pt x="3059" y="485"/>
                  </a:lnTo>
                  <a:lnTo>
                    <a:pt x="3052" y="506"/>
                  </a:lnTo>
                  <a:lnTo>
                    <a:pt x="3049" y="506"/>
                  </a:lnTo>
                  <a:lnTo>
                    <a:pt x="3049" y="506"/>
                  </a:lnTo>
                  <a:lnTo>
                    <a:pt x="3046" y="506"/>
                  </a:lnTo>
                  <a:lnTo>
                    <a:pt x="3046" y="506"/>
                  </a:lnTo>
                  <a:lnTo>
                    <a:pt x="3039" y="506"/>
                  </a:lnTo>
                  <a:lnTo>
                    <a:pt x="3039" y="509"/>
                  </a:lnTo>
                  <a:lnTo>
                    <a:pt x="3032" y="509"/>
                  </a:lnTo>
                  <a:lnTo>
                    <a:pt x="3032" y="239"/>
                  </a:lnTo>
                  <a:lnTo>
                    <a:pt x="3032" y="146"/>
                  </a:lnTo>
                  <a:lnTo>
                    <a:pt x="2987" y="132"/>
                  </a:lnTo>
                  <a:lnTo>
                    <a:pt x="2984" y="153"/>
                  </a:lnTo>
                  <a:lnTo>
                    <a:pt x="2984" y="388"/>
                  </a:lnTo>
                  <a:lnTo>
                    <a:pt x="2960" y="392"/>
                  </a:lnTo>
                  <a:lnTo>
                    <a:pt x="2960" y="381"/>
                  </a:lnTo>
                  <a:lnTo>
                    <a:pt x="2960" y="381"/>
                  </a:lnTo>
                  <a:lnTo>
                    <a:pt x="2960" y="368"/>
                  </a:lnTo>
                  <a:lnTo>
                    <a:pt x="2963" y="368"/>
                  </a:lnTo>
                  <a:lnTo>
                    <a:pt x="2963" y="368"/>
                  </a:lnTo>
                  <a:lnTo>
                    <a:pt x="2963" y="364"/>
                  </a:lnTo>
                  <a:lnTo>
                    <a:pt x="2967" y="364"/>
                  </a:lnTo>
                  <a:lnTo>
                    <a:pt x="2967" y="364"/>
                  </a:lnTo>
                  <a:lnTo>
                    <a:pt x="2967" y="364"/>
                  </a:lnTo>
                  <a:lnTo>
                    <a:pt x="2963" y="260"/>
                  </a:lnTo>
                  <a:lnTo>
                    <a:pt x="2963" y="260"/>
                  </a:lnTo>
                  <a:lnTo>
                    <a:pt x="2963" y="260"/>
                  </a:lnTo>
                  <a:lnTo>
                    <a:pt x="2963" y="260"/>
                  </a:lnTo>
                  <a:lnTo>
                    <a:pt x="2963" y="260"/>
                  </a:lnTo>
                  <a:lnTo>
                    <a:pt x="2963" y="260"/>
                  </a:lnTo>
                  <a:lnTo>
                    <a:pt x="2960" y="260"/>
                  </a:lnTo>
                  <a:lnTo>
                    <a:pt x="2960" y="260"/>
                  </a:lnTo>
                  <a:lnTo>
                    <a:pt x="2960" y="260"/>
                  </a:lnTo>
                  <a:lnTo>
                    <a:pt x="2960" y="260"/>
                  </a:lnTo>
                  <a:lnTo>
                    <a:pt x="2960" y="260"/>
                  </a:lnTo>
                  <a:lnTo>
                    <a:pt x="2922" y="177"/>
                  </a:lnTo>
                  <a:lnTo>
                    <a:pt x="2885" y="177"/>
                  </a:lnTo>
                  <a:lnTo>
                    <a:pt x="2850" y="260"/>
                  </a:lnTo>
                  <a:lnTo>
                    <a:pt x="2847" y="260"/>
                  </a:lnTo>
                  <a:lnTo>
                    <a:pt x="2847" y="260"/>
                  </a:lnTo>
                  <a:lnTo>
                    <a:pt x="2847" y="260"/>
                  </a:lnTo>
                  <a:lnTo>
                    <a:pt x="2847" y="260"/>
                  </a:lnTo>
                  <a:lnTo>
                    <a:pt x="2847" y="260"/>
                  </a:lnTo>
                  <a:lnTo>
                    <a:pt x="2844" y="260"/>
                  </a:lnTo>
                  <a:lnTo>
                    <a:pt x="2844" y="260"/>
                  </a:lnTo>
                  <a:lnTo>
                    <a:pt x="2844" y="260"/>
                  </a:lnTo>
                  <a:lnTo>
                    <a:pt x="2844" y="260"/>
                  </a:lnTo>
                  <a:lnTo>
                    <a:pt x="2844" y="364"/>
                  </a:lnTo>
                  <a:lnTo>
                    <a:pt x="2844" y="368"/>
                  </a:lnTo>
                  <a:lnTo>
                    <a:pt x="2844" y="368"/>
                  </a:lnTo>
                  <a:lnTo>
                    <a:pt x="2844" y="368"/>
                  </a:lnTo>
                  <a:lnTo>
                    <a:pt x="2847" y="368"/>
                  </a:lnTo>
                  <a:lnTo>
                    <a:pt x="2847" y="368"/>
                  </a:lnTo>
                  <a:lnTo>
                    <a:pt x="2847" y="368"/>
                  </a:lnTo>
                  <a:lnTo>
                    <a:pt x="2847" y="385"/>
                  </a:lnTo>
                  <a:lnTo>
                    <a:pt x="2847" y="385"/>
                  </a:lnTo>
                  <a:lnTo>
                    <a:pt x="2847" y="385"/>
                  </a:lnTo>
                  <a:lnTo>
                    <a:pt x="2847" y="575"/>
                  </a:lnTo>
                  <a:lnTo>
                    <a:pt x="2840" y="575"/>
                  </a:lnTo>
                  <a:lnTo>
                    <a:pt x="2840" y="665"/>
                  </a:lnTo>
                  <a:lnTo>
                    <a:pt x="2833" y="665"/>
                  </a:lnTo>
                  <a:lnTo>
                    <a:pt x="2833" y="638"/>
                  </a:lnTo>
                  <a:lnTo>
                    <a:pt x="2830" y="638"/>
                  </a:lnTo>
                  <a:lnTo>
                    <a:pt x="2830" y="492"/>
                  </a:lnTo>
                  <a:lnTo>
                    <a:pt x="2833" y="492"/>
                  </a:lnTo>
                  <a:lnTo>
                    <a:pt x="2833" y="316"/>
                  </a:lnTo>
                  <a:lnTo>
                    <a:pt x="2826" y="312"/>
                  </a:lnTo>
                  <a:lnTo>
                    <a:pt x="2826" y="253"/>
                  </a:lnTo>
                  <a:lnTo>
                    <a:pt x="2820" y="253"/>
                  </a:lnTo>
                  <a:lnTo>
                    <a:pt x="2820" y="253"/>
                  </a:lnTo>
                  <a:lnTo>
                    <a:pt x="2816" y="250"/>
                  </a:lnTo>
                  <a:lnTo>
                    <a:pt x="2816" y="250"/>
                  </a:lnTo>
                  <a:lnTo>
                    <a:pt x="2816" y="250"/>
                  </a:lnTo>
                  <a:lnTo>
                    <a:pt x="2816" y="250"/>
                  </a:lnTo>
                  <a:lnTo>
                    <a:pt x="2813" y="250"/>
                  </a:lnTo>
                  <a:lnTo>
                    <a:pt x="2813" y="250"/>
                  </a:lnTo>
                  <a:lnTo>
                    <a:pt x="2813" y="250"/>
                  </a:lnTo>
                  <a:lnTo>
                    <a:pt x="2809" y="250"/>
                  </a:lnTo>
                  <a:lnTo>
                    <a:pt x="2809" y="250"/>
                  </a:lnTo>
                  <a:lnTo>
                    <a:pt x="2806" y="250"/>
                  </a:lnTo>
                  <a:lnTo>
                    <a:pt x="2806" y="250"/>
                  </a:lnTo>
                  <a:lnTo>
                    <a:pt x="2796" y="246"/>
                  </a:lnTo>
                  <a:lnTo>
                    <a:pt x="2789" y="250"/>
                  </a:lnTo>
                  <a:lnTo>
                    <a:pt x="2789" y="250"/>
                  </a:lnTo>
                  <a:lnTo>
                    <a:pt x="2785" y="250"/>
                  </a:lnTo>
                  <a:lnTo>
                    <a:pt x="2785" y="250"/>
                  </a:lnTo>
                  <a:lnTo>
                    <a:pt x="2782" y="250"/>
                  </a:lnTo>
                  <a:lnTo>
                    <a:pt x="2782" y="250"/>
                  </a:lnTo>
                  <a:lnTo>
                    <a:pt x="2782" y="250"/>
                  </a:lnTo>
                  <a:lnTo>
                    <a:pt x="2779" y="250"/>
                  </a:lnTo>
                  <a:lnTo>
                    <a:pt x="2779" y="250"/>
                  </a:lnTo>
                  <a:lnTo>
                    <a:pt x="2779" y="250"/>
                  </a:lnTo>
                  <a:lnTo>
                    <a:pt x="2775" y="250"/>
                  </a:lnTo>
                  <a:lnTo>
                    <a:pt x="2775" y="250"/>
                  </a:lnTo>
                  <a:lnTo>
                    <a:pt x="2775" y="253"/>
                  </a:lnTo>
                  <a:lnTo>
                    <a:pt x="2768" y="253"/>
                  </a:lnTo>
                  <a:lnTo>
                    <a:pt x="2768" y="312"/>
                  </a:lnTo>
                  <a:lnTo>
                    <a:pt x="2761" y="316"/>
                  </a:lnTo>
                  <a:lnTo>
                    <a:pt x="2761" y="492"/>
                  </a:lnTo>
                  <a:lnTo>
                    <a:pt x="2765" y="492"/>
                  </a:lnTo>
                  <a:lnTo>
                    <a:pt x="2765" y="638"/>
                  </a:lnTo>
                  <a:lnTo>
                    <a:pt x="2751" y="638"/>
                  </a:lnTo>
                  <a:lnTo>
                    <a:pt x="2751" y="520"/>
                  </a:lnTo>
                  <a:lnTo>
                    <a:pt x="2717" y="516"/>
                  </a:lnTo>
                  <a:lnTo>
                    <a:pt x="2714" y="516"/>
                  </a:lnTo>
                  <a:lnTo>
                    <a:pt x="2714" y="523"/>
                  </a:lnTo>
                  <a:lnTo>
                    <a:pt x="2714" y="523"/>
                  </a:lnTo>
                  <a:lnTo>
                    <a:pt x="2703" y="523"/>
                  </a:lnTo>
                  <a:lnTo>
                    <a:pt x="2696" y="523"/>
                  </a:lnTo>
                  <a:lnTo>
                    <a:pt x="2696" y="496"/>
                  </a:lnTo>
                  <a:lnTo>
                    <a:pt x="2693" y="496"/>
                  </a:lnTo>
                  <a:lnTo>
                    <a:pt x="2693" y="461"/>
                  </a:lnTo>
                  <a:lnTo>
                    <a:pt x="2686" y="461"/>
                  </a:lnTo>
                  <a:lnTo>
                    <a:pt x="2686" y="461"/>
                  </a:lnTo>
                  <a:lnTo>
                    <a:pt x="2686" y="461"/>
                  </a:lnTo>
                  <a:lnTo>
                    <a:pt x="2686" y="461"/>
                  </a:lnTo>
                  <a:lnTo>
                    <a:pt x="2686" y="461"/>
                  </a:lnTo>
                  <a:lnTo>
                    <a:pt x="2683" y="461"/>
                  </a:lnTo>
                  <a:lnTo>
                    <a:pt x="2683" y="461"/>
                  </a:lnTo>
                  <a:lnTo>
                    <a:pt x="2683" y="461"/>
                  </a:lnTo>
                  <a:lnTo>
                    <a:pt x="2679" y="461"/>
                  </a:lnTo>
                  <a:lnTo>
                    <a:pt x="2679" y="461"/>
                  </a:lnTo>
                  <a:lnTo>
                    <a:pt x="2679" y="461"/>
                  </a:lnTo>
                  <a:lnTo>
                    <a:pt x="2676" y="461"/>
                  </a:lnTo>
                  <a:lnTo>
                    <a:pt x="2676" y="461"/>
                  </a:lnTo>
                  <a:lnTo>
                    <a:pt x="2669" y="461"/>
                  </a:lnTo>
                  <a:lnTo>
                    <a:pt x="2666" y="461"/>
                  </a:lnTo>
                  <a:lnTo>
                    <a:pt x="2666" y="444"/>
                  </a:lnTo>
                  <a:lnTo>
                    <a:pt x="2655" y="444"/>
                  </a:lnTo>
                  <a:lnTo>
                    <a:pt x="2645" y="444"/>
                  </a:lnTo>
                  <a:lnTo>
                    <a:pt x="2645" y="475"/>
                  </a:lnTo>
                  <a:lnTo>
                    <a:pt x="2642" y="475"/>
                  </a:lnTo>
                  <a:lnTo>
                    <a:pt x="2642" y="506"/>
                  </a:lnTo>
                  <a:lnTo>
                    <a:pt x="2638" y="506"/>
                  </a:lnTo>
                  <a:lnTo>
                    <a:pt x="2638" y="520"/>
                  </a:lnTo>
                  <a:lnTo>
                    <a:pt x="2635" y="520"/>
                  </a:lnTo>
                  <a:lnTo>
                    <a:pt x="2635" y="520"/>
                  </a:lnTo>
                  <a:lnTo>
                    <a:pt x="2631" y="520"/>
                  </a:lnTo>
                  <a:lnTo>
                    <a:pt x="2631" y="520"/>
                  </a:lnTo>
                  <a:lnTo>
                    <a:pt x="2631" y="506"/>
                  </a:lnTo>
                  <a:lnTo>
                    <a:pt x="2625" y="506"/>
                  </a:lnTo>
                  <a:lnTo>
                    <a:pt x="2625" y="496"/>
                  </a:lnTo>
                  <a:lnTo>
                    <a:pt x="2625" y="496"/>
                  </a:lnTo>
                  <a:lnTo>
                    <a:pt x="2618" y="496"/>
                  </a:lnTo>
                  <a:lnTo>
                    <a:pt x="2618" y="440"/>
                  </a:lnTo>
                  <a:lnTo>
                    <a:pt x="2583" y="440"/>
                  </a:lnTo>
                  <a:lnTo>
                    <a:pt x="2583" y="506"/>
                  </a:lnTo>
                  <a:lnTo>
                    <a:pt x="2580" y="506"/>
                  </a:lnTo>
                  <a:lnTo>
                    <a:pt x="2580" y="665"/>
                  </a:lnTo>
                  <a:lnTo>
                    <a:pt x="2580" y="665"/>
                  </a:lnTo>
                  <a:lnTo>
                    <a:pt x="2580" y="596"/>
                  </a:lnTo>
                  <a:lnTo>
                    <a:pt x="2563" y="596"/>
                  </a:lnTo>
                  <a:lnTo>
                    <a:pt x="2563" y="509"/>
                  </a:lnTo>
                  <a:lnTo>
                    <a:pt x="2556" y="464"/>
                  </a:lnTo>
                  <a:lnTo>
                    <a:pt x="2556" y="312"/>
                  </a:lnTo>
                  <a:lnTo>
                    <a:pt x="2549" y="298"/>
                  </a:lnTo>
                  <a:lnTo>
                    <a:pt x="2549" y="160"/>
                  </a:lnTo>
                  <a:lnTo>
                    <a:pt x="2546" y="149"/>
                  </a:lnTo>
                  <a:lnTo>
                    <a:pt x="2542" y="149"/>
                  </a:lnTo>
                  <a:lnTo>
                    <a:pt x="2542" y="142"/>
                  </a:lnTo>
                  <a:lnTo>
                    <a:pt x="2542" y="142"/>
                  </a:lnTo>
                  <a:lnTo>
                    <a:pt x="2539" y="142"/>
                  </a:lnTo>
                  <a:lnTo>
                    <a:pt x="2539" y="135"/>
                  </a:lnTo>
                  <a:lnTo>
                    <a:pt x="2539" y="135"/>
                  </a:lnTo>
                  <a:lnTo>
                    <a:pt x="2536" y="135"/>
                  </a:lnTo>
                  <a:lnTo>
                    <a:pt x="2536" y="125"/>
                  </a:lnTo>
                  <a:lnTo>
                    <a:pt x="2536" y="125"/>
                  </a:lnTo>
                  <a:lnTo>
                    <a:pt x="2536" y="122"/>
                  </a:lnTo>
                  <a:lnTo>
                    <a:pt x="2498" y="122"/>
                  </a:lnTo>
                  <a:lnTo>
                    <a:pt x="2498" y="125"/>
                  </a:lnTo>
                  <a:lnTo>
                    <a:pt x="2498" y="125"/>
                  </a:lnTo>
                  <a:lnTo>
                    <a:pt x="2498" y="135"/>
                  </a:lnTo>
                  <a:lnTo>
                    <a:pt x="2491" y="135"/>
                  </a:lnTo>
                  <a:lnTo>
                    <a:pt x="2491" y="135"/>
                  </a:lnTo>
                  <a:lnTo>
                    <a:pt x="2491" y="142"/>
                  </a:lnTo>
                  <a:lnTo>
                    <a:pt x="2491" y="142"/>
                  </a:lnTo>
                  <a:lnTo>
                    <a:pt x="2491" y="142"/>
                  </a:lnTo>
                  <a:lnTo>
                    <a:pt x="2491" y="149"/>
                  </a:lnTo>
                  <a:lnTo>
                    <a:pt x="2488" y="149"/>
                  </a:lnTo>
                  <a:lnTo>
                    <a:pt x="2484" y="160"/>
                  </a:lnTo>
                  <a:lnTo>
                    <a:pt x="2484" y="298"/>
                  </a:lnTo>
                  <a:lnTo>
                    <a:pt x="2477" y="312"/>
                  </a:lnTo>
                  <a:lnTo>
                    <a:pt x="2477" y="444"/>
                  </a:lnTo>
                  <a:lnTo>
                    <a:pt x="2477" y="444"/>
                  </a:lnTo>
                  <a:lnTo>
                    <a:pt x="2477" y="440"/>
                  </a:lnTo>
                  <a:lnTo>
                    <a:pt x="2477" y="440"/>
                  </a:lnTo>
                  <a:lnTo>
                    <a:pt x="2467" y="440"/>
                  </a:lnTo>
                  <a:lnTo>
                    <a:pt x="2467" y="440"/>
                  </a:lnTo>
                  <a:lnTo>
                    <a:pt x="2467" y="440"/>
                  </a:lnTo>
                  <a:lnTo>
                    <a:pt x="2467" y="444"/>
                  </a:lnTo>
                  <a:lnTo>
                    <a:pt x="2464" y="444"/>
                  </a:lnTo>
                  <a:lnTo>
                    <a:pt x="2464" y="444"/>
                  </a:lnTo>
                  <a:lnTo>
                    <a:pt x="2464" y="444"/>
                  </a:lnTo>
                  <a:lnTo>
                    <a:pt x="2464" y="444"/>
                  </a:lnTo>
                  <a:lnTo>
                    <a:pt x="2464" y="447"/>
                  </a:lnTo>
                  <a:lnTo>
                    <a:pt x="2464" y="447"/>
                  </a:lnTo>
                  <a:lnTo>
                    <a:pt x="2460" y="447"/>
                  </a:lnTo>
                  <a:lnTo>
                    <a:pt x="2460" y="447"/>
                  </a:lnTo>
                  <a:lnTo>
                    <a:pt x="2460" y="451"/>
                  </a:lnTo>
                  <a:lnTo>
                    <a:pt x="2460" y="451"/>
                  </a:lnTo>
                  <a:lnTo>
                    <a:pt x="2460" y="454"/>
                  </a:lnTo>
                  <a:lnTo>
                    <a:pt x="2460" y="523"/>
                  </a:lnTo>
                  <a:lnTo>
                    <a:pt x="2457" y="534"/>
                  </a:lnTo>
                  <a:lnTo>
                    <a:pt x="2457" y="326"/>
                  </a:lnTo>
                  <a:lnTo>
                    <a:pt x="2457" y="316"/>
                  </a:lnTo>
                  <a:lnTo>
                    <a:pt x="2457" y="284"/>
                  </a:lnTo>
                  <a:lnTo>
                    <a:pt x="2457" y="284"/>
                  </a:lnTo>
                  <a:lnTo>
                    <a:pt x="2457" y="274"/>
                  </a:lnTo>
                  <a:lnTo>
                    <a:pt x="2457" y="253"/>
                  </a:lnTo>
                  <a:lnTo>
                    <a:pt x="2426" y="253"/>
                  </a:lnTo>
                  <a:lnTo>
                    <a:pt x="2426" y="250"/>
                  </a:lnTo>
                  <a:lnTo>
                    <a:pt x="2419" y="250"/>
                  </a:lnTo>
                  <a:lnTo>
                    <a:pt x="2419" y="253"/>
                  </a:lnTo>
                  <a:lnTo>
                    <a:pt x="2392" y="253"/>
                  </a:lnTo>
                  <a:lnTo>
                    <a:pt x="2392" y="250"/>
                  </a:lnTo>
                  <a:lnTo>
                    <a:pt x="2388" y="250"/>
                  </a:lnTo>
                  <a:lnTo>
                    <a:pt x="2388" y="253"/>
                  </a:lnTo>
                  <a:lnTo>
                    <a:pt x="2358" y="250"/>
                  </a:lnTo>
                  <a:lnTo>
                    <a:pt x="2358" y="274"/>
                  </a:lnTo>
                  <a:lnTo>
                    <a:pt x="2358" y="284"/>
                  </a:lnTo>
                  <a:lnTo>
                    <a:pt x="2354" y="284"/>
                  </a:lnTo>
                  <a:lnTo>
                    <a:pt x="2358" y="316"/>
                  </a:lnTo>
                  <a:lnTo>
                    <a:pt x="2358" y="326"/>
                  </a:lnTo>
                  <a:lnTo>
                    <a:pt x="2358" y="475"/>
                  </a:lnTo>
                  <a:lnTo>
                    <a:pt x="2320" y="475"/>
                  </a:lnTo>
                  <a:lnTo>
                    <a:pt x="2320" y="475"/>
                  </a:lnTo>
                  <a:lnTo>
                    <a:pt x="2320" y="485"/>
                  </a:lnTo>
                  <a:lnTo>
                    <a:pt x="2317" y="485"/>
                  </a:lnTo>
                  <a:lnTo>
                    <a:pt x="2296" y="489"/>
                  </a:lnTo>
                  <a:lnTo>
                    <a:pt x="2296" y="520"/>
                  </a:lnTo>
                  <a:lnTo>
                    <a:pt x="2282" y="516"/>
                  </a:lnTo>
                  <a:lnTo>
                    <a:pt x="2269" y="516"/>
                  </a:lnTo>
                  <a:lnTo>
                    <a:pt x="2269" y="451"/>
                  </a:lnTo>
                  <a:lnTo>
                    <a:pt x="2269" y="451"/>
                  </a:lnTo>
                  <a:lnTo>
                    <a:pt x="2269" y="305"/>
                  </a:lnTo>
                  <a:lnTo>
                    <a:pt x="2262" y="291"/>
                  </a:lnTo>
                  <a:lnTo>
                    <a:pt x="2262" y="291"/>
                  </a:lnTo>
                  <a:lnTo>
                    <a:pt x="2262" y="281"/>
                  </a:lnTo>
                  <a:lnTo>
                    <a:pt x="2258" y="277"/>
                  </a:lnTo>
                  <a:lnTo>
                    <a:pt x="2159" y="281"/>
                  </a:lnTo>
                  <a:lnTo>
                    <a:pt x="2159" y="551"/>
                  </a:lnTo>
                  <a:lnTo>
                    <a:pt x="2145" y="551"/>
                  </a:lnTo>
                  <a:lnTo>
                    <a:pt x="2145" y="555"/>
                  </a:lnTo>
                  <a:lnTo>
                    <a:pt x="2132" y="548"/>
                  </a:lnTo>
                  <a:lnTo>
                    <a:pt x="2132" y="87"/>
                  </a:lnTo>
                  <a:lnTo>
                    <a:pt x="2128" y="84"/>
                  </a:lnTo>
                  <a:lnTo>
                    <a:pt x="2121" y="80"/>
                  </a:lnTo>
                  <a:lnTo>
                    <a:pt x="2108" y="77"/>
                  </a:lnTo>
                  <a:lnTo>
                    <a:pt x="2094" y="73"/>
                  </a:lnTo>
                  <a:lnTo>
                    <a:pt x="2077" y="73"/>
                  </a:lnTo>
                  <a:lnTo>
                    <a:pt x="2070" y="73"/>
                  </a:lnTo>
                  <a:lnTo>
                    <a:pt x="2070" y="35"/>
                  </a:lnTo>
                  <a:lnTo>
                    <a:pt x="2063" y="0"/>
                  </a:lnTo>
                  <a:lnTo>
                    <a:pt x="2046" y="4"/>
                  </a:lnTo>
                  <a:lnTo>
                    <a:pt x="2032" y="4"/>
                  </a:lnTo>
                  <a:lnTo>
                    <a:pt x="2019" y="7"/>
                  </a:lnTo>
                  <a:lnTo>
                    <a:pt x="2009" y="11"/>
                  </a:lnTo>
                  <a:lnTo>
                    <a:pt x="2002" y="14"/>
                  </a:lnTo>
                  <a:lnTo>
                    <a:pt x="2002" y="18"/>
                  </a:lnTo>
                  <a:lnTo>
                    <a:pt x="2002" y="87"/>
                  </a:lnTo>
                  <a:lnTo>
                    <a:pt x="2002" y="613"/>
                  </a:lnTo>
                  <a:lnTo>
                    <a:pt x="1998" y="617"/>
                  </a:lnTo>
                  <a:lnTo>
                    <a:pt x="1995" y="617"/>
                  </a:lnTo>
                  <a:lnTo>
                    <a:pt x="1995" y="520"/>
                  </a:lnTo>
                  <a:lnTo>
                    <a:pt x="1991" y="503"/>
                  </a:lnTo>
                  <a:lnTo>
                    <a:pt x="1991" y="489"/>
                  </a:lnTo>
                  <a:lnTo>
                    <a:pt x="1988" y="475"/>
                  </a:lnTo>
                  <a:lnTo>
                    <a:pt x="1985" y="468"/>
                  </a:lnTo>
                  <a:lnTo>
                    <a:pt x="1985" y="461"/>
                  </a:lnTo>
                  <a:lnTo>
                    <a:pt x="1967" y="461"/>
                  </a:lnTo>
                  <a:lnTo>
                    <a:pt x="1961" y="461"/>
                  </a:lnTo>
                  <a:lnTo>
                    <a:pt x="1957" y="468"/>
                  </a:lnTo>
                  <a:lnTo>
                    <a:pt x="1957" y="475"/>
                  </a:lnTo>
                  <a:lnTo>
                    <a:pt x="1954" y="485"/>
                  </a:lnTo>
                  <a:lnTo>
                    <a:pt x="1954" y="499"/>
                  </a:lnTo>
                  <a:lnTo>
                    <a:pt x="1950" y="340"/>
                  </a:lnTo>
                  <a:lnTo>
                    <a:pt x="1950" y="329"/>
                  </a:lnTo>
                  <a:lnTo>
                    <a:pt x="1950" y="329"/>
                  </a:lnTo>
                  <a:lnTo>
                    <a:pt x="1950" y="326"/>
                  </a:lnTo>
                  <a:lnTo>
                    <a:pt x="1950" y="316"/>
                  </a:lnTo>
                  <a:lnTo>
                    <a:pt x="1950" y="302"/>
                  </a:lnTo>
                  <a:lnTo>
                    <a:pt x="1950" y="291"/>
                  </a:lnTo>
                  <a:lnTo>
                    <a:pt x="1947" y="277"/>
                  </a:lnTo>
                  <a:lnTo>
                    <a:pt x="1947" y="267"/>
                  </a:lnTo>
                  <a:lnTo>
                    <a:pt x="1943" y="253"/>
                  </a:lnTo>
                  <a:lnTo>
                    <a:pt x="1940" y="239"/>
                  </a:lnTo>
                  <a:lnTo>
                    <a:pt x="1940" y="229"/>
                  </a:lnTo>
                  <a:lnTo>
                    <a:pt x="1937" y="215"/>
                  </a:lnTo>
                  <a:lnTo>
                    <a:pt x="1933" y="205"/>
                  </a:lnTo>
                  <a:lnTo>
                    <a:pt x="1930" y="194"/>
                  </a:lnTo>
                  <a:lnTo>
                    <a:pt x="1930" y="194"/>
                  </a:lnTo>
                  <a:lnTo>
                    <a:pt x="1930" y="191"/>
                  </a:lnTo>
                  <a:lnTo>
                    <a:pt x="1933" y="191"/>
                  </a:lnTo>
                  <a:lnTo>
                    <a:pt x="1933" y="187"/>
                  </a:lnTo>
                  <a:lnTo>
                    <a:pt x="1933" y="187"/>
                  </a:lnTo>
                  <a:lnTo>
                    <a:pt x="1930" y="187"/>
                  </a:lnTo>
                  <a:lnTo>
                    <a:pt x="1930" y="184"/>
                  </a:lnTo>
                  <a:lnTo>
                    <a:pt x="1930" y="184"/>
                  </a:lnTo>
                  <a:lnTo>
                    <a:pt x="1930" y="181"/>
                  </a:lnTo>
                  <a:lnTo>
                    <a:pt x="1930" y="177"/>
                  </a:lnTo>
                  <a:lnTo>
                    <a:pt x="1930" y="174"/>
                  </a:lnTo>
                  <a:lnTo>
                    <a:pt x="1926" y="170"/>
                  </a:lnTo>
                  <a:lnTo>
                    <a:pt x="1926" y="167"/>
                  </a:lnTo>
                  <a:lnTo>
                    <a:pt x="1926" y="163"/>
                  </a:lnTo>
                  <a:lnTo>
                    <a:pt x="1926" y="160"/>
                  </a:lnTo>
                  <a:lnTo>
                    <a:pt x="1926" y="156"/>
                  </a:lnTo>
                  <a:lnTo>
                    <a:pt x="1926" y="153"/>
                  </a:lnTo>
                  <a:lnTo>
                    <a:pt x="1923" y="149"/>
                  </a:lnTo>
                  <a:lnTo>
                    <a:pt x="1854" y="149"/>
                  </a:lnTo>
                  <a:lnTo>
                    <a:pt x="1851" y="153"/>
                  </a:lnTo>
                  <a:lnTo>
                    <a:pt x="1851" y="156"/>
                  </a:lnTo>
                  <a:lnTo>
                    <a:pt x="1851" y="160"/>
                  </a:lnTo>
                  <a:lnTo>
                    <a:pt x="1851" y="163"/>
                  </a:lnTo>
                  <a:lnTo>
                    <a:pt x="1851" y="167"/>
                  </a:lnTo>
                  <a:lnTo>
                    <a:pt x="1851" y="170"/>
                  </a:lnTo>
                  <a:lnTo>
                    <a:pt x="1851" y="174"/>
                  </a:lnTo>
                  <a:lnTo>
                    <a:pt x="1848" y="174"/>
                  </a:lnTo>
                  <a:lnTo>
                    <a:pt x="1848" y="177"/>
                  </a:lnTo>
                  <a:lnTo>
                    <a:pt x="1848" y="181"/>
                  </a:lnTo>
                  <a:lnTo>
                    <a:pt x="1848" y="184"/>
                  </a:lnTo>
                  <a:lnTo>
                    <a:pt x="1848" y="187"/>
                  </a:lnTo>
                  <a:lnTo>
                    <a:pt x="1848" y="187"/>
                  </a:lnTo>
                  <a:lnTo>
                    <a:pt x="1848" y="198"/>
                  </a:lnTo>
                  <a:lnTo>
                    <a:pt x="1844" y="205"/>
                  </a:lnTo>
                  <a:lnTo>
                    <a:pt x="1844" y="208"/>
                  </a:lnTo>
                  <a:lnTo>
                    <a:pt x="1841" y="215"/>
                  </a:lnTo>
                  <a:lnTo>
                    <a:pt x="1841" y="222"/>
                  </a:lnTo>
                  <a:lnTo>
                    <a:pt x="1837" y="229"/>
                  </a:lnTo>
                  <a:lnTo>
                    <a:pt x="1837" y="232"/>
                  </a:lnTo>
                  <a:lnTo>
                    <a:pt x="1837" y="239"/>
                  </a:lnTo>
                  <a:lnTo>
                    <a:pt x="1834" y="246"/>
                  </a:lnTo>
                  <a:lnTo>
                    <a:pt x="1834" y="253"/>
                  </a:lnTo>
                  <a:lnTo>
                    <a:pt x="1834" y="260"/>
                  </a:lnTo>
                  <a:lnTo>
                    <a:pt x="1831" y="264"/>
                  </a:lnTo>
                  <a:lnTo>
                    <a:pt x="1831" y="277"/>
                  </a:lnTo>
                  <a:lnTo>
                    <a:pt x="1831" y="291"/>
                  </a:lnTo>
                  <a:lnTo>
                    <a:pt x="1827" y="302"/>
                  </a:lnTo>
                  <a:lnTo>
                    <a:pt x="1827" y="316"/>
                  </a:lnTo>
                  <a:lnTo>
                    <a:pt x="1827" y="329"/>
                  </a:lnTo>
                  <a:lnTo>
                    <a:pt x="1827" y="333"/>
                  </a:lnTo>
                  <a:lnTo>
                    <a:pt x="1827" y="340"/>
                  </a:lnTo>
                  <a:lnTo>
                    <a:pt x="1824" y="489"/>
                  </a:lnTo>
                  <a:lnTo>
                    <a:pt x="1803" y="489"/>
                  </a:lnTo>
                  <a:lnTo>
                    <a:pt x="1807" y="90"/>
                  </a:lnTo>
                  <a:lnTo>
                    <a:pt x="1807" y="42"/>
                  </a:lnTo>
                  <a:lnTo>
                    <a:pt x="1659" y="39"/>
                  </a:lnTo>
                  <a:lnTo>
                    <a:pt x="1656" y="45"/>
                  </a:lnTo>
                  <a:lnTo>
                    <a:pt x="1659" y="94"/>
                  </a:lnTo>
                  <a:lnTo>
                    <a:pt x="1659" y="485"/>
                  </a:lnTo>
                  <a:lnTo>
                    <a:pt x="1656" y="485"/>
                  </a:lnTo>
                  <a:lnTo>
                    <a:pt x="1656" y="464"/>
                  </a:lnTo>
                  <a:lnTo>
                    <a:pt x="1656" y="464"/>
                  </a:lnTo>
                  <a:lnTo>
                    <a:pt x="1656" y="464"/>
                  </a:lnTo>
                  <a:lnTo>
                    <a:pt x="1656" y="464"/>
                  </a:lnTo>
                  <a:lnTo>
                    <a:pt x="1656" y="464"/>
                  </a:lnTo>
                  <a:lnTo>
                    <a:pt x="1646" y="464"/>
                  </a:lnTo>
                  <a:lnTo>
                    <a:pt x="1646" y="444"/>
                  </a:lnTo>
                  <a:lnTo>
                    <a:pt x="1646" y="444"/>
                  </a:lnTo>
                  <a:lnTo>
                    <a:pt x="1646" y="444"/>
                  </a:lnTo>
                  <a:lnTo>
                    <a:pt x="1646" y="444"/>
                  </a:lnTo>
                  <a:lnTo>
                    <a:pt x="1646" y="444"/>
                  </a:lnTo>
                  <a:lnTo>
                    <a:pt x="1646" y="444"/>
                  </a:lnTo>
                  <a:lnTo>
                    <a:pt x="1635" y="444"/>
                  </a:lnTo>
                  <a:lnTo>
                    <a:pt x="1635" y="430"/>
                  </a:lnTo>
                  <a:lnTo>
                    <a:pt x="1635" y="426"/>
                  </a:lnTo>
                  <a:lnTo>
                    <a:pt x="1635" y="426"/>
                  </a:lnTo>
                  <a:lnTo>
                    <a:pt x="1635" y="426"/>
                  </a:lnTo>
                  <a:lnTo>
                    <a:pt x="1635" y="426"/>
                  </a:lnTo>
                  <a:lnTo>
                    <a:pt x="1635" y="426"/>
                  </a:lnTo>
                  <a:lnTo>
                    <a:pt x="1605" y="423"/>
                  </a:lnTo>
                  <a:lnTo>
                    <a:pt x="1605" y="423"/>
                  </a:lnTo>
                  <a:lnTo>
                    <a:pt x="1605" y="423"/>
                  </a:lnTo>
                  <a:lnTo>
                    <a:pt x="1605" y="423"/>
                  </a:lnTo>
                  <a:lnTo>
                    <a:pt x="1605" y="419"/>
                  </a:lnTo>
                  <a:lnTo>
                    <a:pt x="1605" y="419"/>
                  </a:lnTo>
                  <a:lnTo>
                    <a:pt x="1605" y="419"/>
                  </a:lnTo>
                  <a:lnTo>
                    <a:pt x="1605" y="416"/>
                  </a:lnTo>
                  <a:lnTo>
                    <a:pt x="1605" y="416"/>
                  </a:lnTo>
                  <a:lnTo>
                    <a:pt x="1605" y="413"/>
                  </a:lnTo>
                  <a:lnTo>
                    <a:pt x="1605" y="413"/>
                  </a:lnTo>
                  <a:lnTo>
                    <a:pt x="1605" y="409"/>
                  </a:lnTo>
                  <a:lnTo>
                    <a:pt x="1605" y="409"/>
                  </a:lnTo>
                  <a:lnTo>
                    <a:pt x="1605" y="409"/>
                  </a:lnTo>
                  <a:lnTo>
                    <a:pt x="1605" y="409"/>
                  </a:lnTo>
                  <a:lnTo>
                    <a:pt x="1605" y="402"/>
                  </a:lnTo>
                  <a:lnTo>
                    <a:pt x="1581" y="402"/>
                  </a:lnTo>
                  <a:lnTo>
                    <a:pt x="1581" y="423"/>
                  </a:lnTo>
                  <a:lnTo>
                    <a:pt x="1581" y="423"/>
                  </a:lnTo>
                  <a:lnTo>
                    <a:pt x="1581" y="371"/>
                  </a:lnTo>
                  <a:lnTo>
                    <a:pt x="1574" y="284"/>
                  </a:lnTo>
                  <a:lnTo>
                    <a:pt x="1574" y="267"/>
                  </a:lnTo>
                  <a:lnTo>
                    <a:pt x="1570" y="260"/>
                  </a:lnTo>
                  <a:lnTo>
                    <a:pt x="1533" y="271"/>
                  </a:lnTo>
                  <a:lnTo>
                    <a:pt x="1533" y="277"/>
                  </a:lnTo>
                  <a:lnTo>
                    <a:pt x="1526" y="277"/>
                  </a:lnTo>
                  <a:lnTo>
                    <a:pt x="1526" y="271"/>
                  </a:lnTo>
                  <a:lnTo>
                    <a:pt x="1505" y="264"/>
                  </a:lnTo>
                  <a:lnTo>
                    <a:pt x="1502" y="284"/>
                  </a:lnTo>
                  <a:lnTo>
                    <a:pt x="1499" y="374"/>
                  </a:lnTo>
                  <a:lnTo>
                    <a:pt x="1499" y="471"/>
                  </a:lnTo>
                  <a:lnTo>
                    <a:pt x="1502" y="541"/>
                  </a:lnTo>
                  <a:lnTo>
                    <a:pt x="1502" y="541"/>
                  </a:lnTo>
                  <a:lnTo>
                    <a:pt x="1499" y="541"/>
                  </a:lnTo>
                  <a:lnTo>
                    <a:pt x="1499" y="516"/>
                  </a:lnTo>
                  <a:lnTo>
                    <a:pt x="1492" y="516"/>
                  </a:lnTo>
                  <a:lnTo>
                    <a:pt x="1492" y="506"/>
                  </a:lnTo>
                  <a:lnTo>
                    <a:pt x="1485" y="506"/>
                  </a:lnTo>
                  <a:lnTo>
                    <a:pt x="1485" y="506"/>
                  </a:lnTo>
                  <a:lnTo>
                    <a:pt x="1485" y="485"/>
                  </a:lnTo>
                  <a:lnTo>
                    <a:pt x="1485" y="485"/>
                  </a:lnTo>
                  <a:lnTo>
                    <a:pt x="1485" y="485"/>
                  </a:lnTo>
                  <a:lnTo>
                    <a:pt x="1485" y="485"/>
                  </a:lnTo>
                  <a:lnTo>
                    <a:pt x="1481" y="485"/>
                  </a:lnTo>
                  <a:lnTo>
                    <a:pt x="1481" y="485"/>
                  </a:lnTo>
                  <a:lnTo>
                    <a:pt x="1481" y="485"/>
                  </a:lnTo>
                  <a:lnTo>
                    <a:pt x="1478" y="485"/>
                  </a:lnTo>
                  <a:lnTo>
                    <a:pt x="1478" y="485"/>
                  </a:lnTo>
                  <a:lnTo>
                    <a:pt x="1475" y="485"/>
                  </a:lnTo>
                  <a:lnTo>
                    <a:pt x="1475" y="485"/>
                  </a:lnTo>
                  <a:lnTo>
                    <a:pt x="1475" y="485"/>
                  </a:lnTo>
                  <a:lnTo>
                    <a:pt x="1475" y="485"/>
                  </a:lnTo>
                  <a:lnTo>
                    <a:pt x="1475" y="489"/>
                  </a:lnTo>
                  <a:lnTo>
                    <a:pt x="1457" y="489"/>
                  </a:lnTo>
                  <a:lnTo>
                    <a:pt x="1457" y="485"/>
                  </a:lnTo>
                  <a:lnTo>
                    <a:pt x="1440" y="485"/>
                  </a:lnTo>
                  <a:lnTo>
                    <a:pt x="1440" y="471"/>
                  </a:lnTo>
                  <a:lnTo>
                    <a:pt x="1437" y="464"/>
                  </a:lnTo>
                  <a:lnTo>
                    <a:pt x="1437" y="464"/>
                  </a:lnTo>
                  <a:lnTo>
                    <a:pt x="1403" y="464"/>
                  </a:lnTo>
                  <a:lnTo>
                    <a:pt x="1403" y="464"/>
                  </a:lnTo>
                  <a:lnTo>
                    <a:pt x="1403" y="475"/>
                  </a:lnTo>
                  <a:lnTo>
                    <a:pt x="1403" y="485"/>
                  </a:lnTo>
                  <a:lnTo>
                    <a:pt x="1382" y="485"/>
                  </a:lnTo>
                  <a:lnTo>
                    <a:pt x="1382" y="489"/>
                  </a:lnTo>
                  <a:lnTo>
                    <a:pt x="1369" y="489"/>
                  </a:lnTo>
                  <a:lnTo>
                    <a:pt x="1369" y="485"/>
                  </a:lnTo>
                  <a:lnTo>
                    <a:pt x="1369" y="485"/>
                  </a:lnTo>
                  <a:lnTo>
                    <a:pt x="1369" y="485"/>
                  </a:lnTo>
                  <a:lnTo>
                    <a:pt x="1365" y="485"/>
                  </a:lnTo>
                  <a:lnTo>
                    <a:pt x="1365" y="485"/>
                  </a:lnTo>
                  <a:lnTo>
                    <a:pt x="1365" y="485"/>
                  </a:lnTo>
                  <a:lnTo>
                    <a:pt x="1362" y="482"/>
                  </a:lnTo>
                  <a:lnTo>
                    <a:pt x="1362" y="482"/>
                  </a:lnTo>
                  <a:lnTo>
                    <a:pt x="1358" y="482"/>
                  </a:lnTo>
                  <a:lnTo>
                    <a:pt x="1358" y="485"/>
                  </a:lnTo>
                  <a:lnTo>
                    <a:pt x="1355" y="485"/>
                  </a:lnTo>
                  <a:lnTo>
                    <a:pt x="1355" y="485"/>
                  </a:lnTo>
                  <a:lnTo>
                    <a:pt x="1355" y="485"/>
                  </a:lnTo>
                  <a:lnTo>
                    <a:pt x="1355" y="506"/>
                  </a:lnTo>
                  <a:lnTo>
                    <a:pt x="1351" y="506"/>
                  </a:lnTo>
                  <a:lnTo>
                    <a:pt x="1348" y="506"/>
                  </a:lnTo>
                  <a:lnTo>
                    <a:pt x="1348" y="516"/>
                  </a:lnTo>
                  <a:lnTo>
                    <a:pt x="1341" y="516"/>
                  </a:lnTo>
                  <a:lnTo>
                    <a:pt x="1341" y="541"/>
                  </a:lnTo>
                  <a:lnTo>
                    <a:pt x="1341" y="541"/>
                  </a:lnTo>
                  <a:lnTo>
                    <a:pt x="1338" y="541"/>
                  </a:lnTo>
                  <a:lnTo>
                    <a:pt x="1338" y="537"/>
                  </a:lnTo>
                  <a:lnTo>
                    <a:pt x="1338" y="277"/>
                  </a:lnTo>
                  <a:lnTo>
                    <a:pt x="1331" y="274"/>
                  </a:lnTo>
                  <a:lnTo>
                    <a:pt x="1331" y="226"/>
                  </a:lnTo>
                  <a:lnTo>
                    <a:pt x="1303" y="215"/>
                  </a:lnTo>
                  <a:lnTo>
                    <a:pt x="1286" y="215"/>
                  </a:lnTo>
                  <a:lnTo>
                    <a:pt x="1256" y="222"/>
                  </a:lnTo>
                  <a:lnTo>
                    <a:pt x="1256" y="271"/>
                  </a:lnTo>
                  <a:lnTo>
                    <a:pt x="1245" y="274"/>
                  </a:lnTo>
                  <a:lnTo>
                    <a:pt x="1245" y="371"/>
                  </a:lnTo>
                  <a:lnTo>
                    <a:pt x="1204" y="371"/>
                  </a:lnTo>
                  <a:lnTo>
                    <a:pt x="1204" y="56"/>
                  </a:lnTo>
                  <a:lnTo>
                    <a:pt x="1112" y="56"/>
                  </a:lnTo>
                  <a:lnTo>
                    <a:pt x="1112" y="371"/>
                  </a:lnTo>
                  <a:lnTo>
                    <a:pt x="1071" y="371"/>
                  </a:lnTo>
                  <a:lnTo>
                    <a:pt x="1071" y="368"/>
                  </a:lnTo>
                  <a:lnTo>
                    <a:pt x="1074" y="357"/>
                  </a:lnTo>
                  <a:lnTo>
                    <a:pt x="1071" y="357"/>
                  </a:lnTo>
                  <a:lnTo>
                    <a:pt x="1071" y="322"/>
                  </a:lnTo>
                  <a:lnTo>
                    <a:pt x="1071" y="312"/>
                  </a:lnTo>
                  <a:lnTo>
                    <a:pt x="1071" y="312"/>
                  </a:lnTo>
                  <a:lnTo>
                    <a:pt x="1071" y="295"/>
                  </a:lnTo>
                  <a:lnTo>
                    <a:pt x="1071" y="284"/>
                  </a:lnTo>
                  <a:lnTo>
                    <a:pt x="1067" y="284"/>
                  </a:lnTo>
                  <a:lnTo>
                    <a:pt x="1067" y="267"/>
                  </a:lnTo>
                  <a:lnTo>
                    <a:pt x="1071" y="260"/>
                  </a:lnTo>
                  <a:lnTo>
                    <a:pt x="1067" y="260"/>
                  </a:lnTo>
                  <a:lnTo>
                    <a:pt x="1067" y="246"/>
                  </a:lnTo>
                  <a:lnTo>
                    <a:pt x="1067" y="236"/>
                  </a:lnTo>
                  <a:lnTo>
                    <a:pt x="1067" y="236"/>
                  </a:lnTo>
                  <a:lnTo>
                    <a:pt x="1067" y="229"/>
                  </a:lnTo>
                  <a:lnTo>
                    <a:pt x="1067" y="222"/>
                  </a:lnTo>
                  <a:lnTo>
                    <a:pt x="1064" y="222"/>
                  </a:lnTo>
                  <a:lnTo>
                    <a:pt x="1067" y="215"/>
                  </a:lnTo>
                  <a:lnTo>
                    <a:pt x="1064" y="215"/>
                  </a:lnTo>
                  <a:lnTo>
                    <a:pt x="1067" y="208"/>
                  </a:lnTo>
                  <a:lnTo>
                    <a:pt x="1064" y="208"/>
                  </a:lnTo>
                  <a:lnTo>
                    <a:pt x="1067" y="208"/>
                  </a:lnTo>
                  <a:lnTo>
                    <a:pt x="1064" y="208"/>
                  </a:lnTo>
                  <a:lnTo>
                    <a:pt x="1067" y="198"/>
                  </a:lnTo>
                  <a:lnTo>
                    <a:pt x="1064" y="198"/>
                  </a:lnTo>
                  <a:lnTo>
                    <a:pt x="1064" y="191"/>
                  </a:lnTo>
                  <a:lnTo>
                    <a:pt x="1060" y="187"/>
                  </a:lnTo>
                  <a:lnTo>
                    <a:pt x="1060" y="184"/>
                  </a:lnTo>
                  <a:lnTo>
                    <a:pt x="1060" y="181"/>
                  </a:lnTo>
                  <a:lnTo>
                    <a:pt x="1057" y="181"/>
                  </a:lnTo>
                  <a:lnTo>
                    <a:pt x="1060" y="177"/>
                  </a:lnTo>
                  <a:lnTo>
                    <a:pt x="1057" y="177"/>
                  </a:lnTo>
                  <a:lnTo>
                    <a:pt x="1057" y="174"/>
                  </a:lnTo>
                  <a:lnTo>
                    <a:pt x="1057" y="170"/>
                  </a:lnTo>
                  <a:lnTo>
                    <a:pt x="1054" y="170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7"/>
                  </a:lnTo>
                  <a:lnTo>
                    <a:pt x="1054" y="163"/>
                  </a:lnTo>
                  <a:lnTo>
                    <a:pt x="1050" y="160"/>
                  </a:lnTo>
                  <a:lnTo>
                    <a:pt x="1050" y="160"/>
                  </a:lnTo>
                  <a:lnTo>
                    <a:pt x="1050" y="160"/>
                  </a:lnTo>
                  <a:lnTo>
                    <a:pt x="1050" y="156"/>
                  </a:lnTo>
                  <a:lnTo>
                    <a:pt x="1050" y="156"/>
                  </a:lnTo>
                  <a:lnTo>
                    <a:pt x="1050" y="156"/>
                  </a:lnTo>
                  <a:lnTo>
                    <a:pt x="1050" y="156"/>
                  </a:lnTo>
                  <a:lnTo>
                    <a:pt x="1050" y="156"/>
                  </a:lnTo>
                  <a:lnTo>
                    <a:pt x="1047" y="149"/>
                  </a:lnTo>
                  <a:lnTo>
                    <a:pt x="1047" y="149"/>
                  </a:lnTo>
                  <a:lnTo>
                    <a:pt x="1047" y="149"/>
                  </a:lnTo>
                  <a:lnTo>
                    <a:pt x="1043" y="149"/>
                  </a:lnTo>
                  <a:lnTo>
                    <a:pt x="1043" y="149"/>
                  </a:lnTo>
                  <a:lnTo>
                    <a:pt x="1043" y="142"/>
                  </a:lnTo>
                  <a:lnTo>
                    <a:pt x="1040" y="142"/>
                  </a:lnTo>
                  <a:lnTo>
                    <a:pt x="1040" y="142"/>
                  </a:lnTo>
                  <a:lnTo>
                    <a:pt x="1037" y="135"/>
                  </a:lnTo>
                  <a:lnTo>
                    <a:pt x="1037" y="135"/>
                  </a:lnTo>
                  <a:lnTo>
                    <a:pt x="1037" y="132"/>
                  </a:lnTo>
                  <a:lnTo>
                    <a:pt x="1037" y="132"/>
                  </a:lnTo>
                  <a:lnTo>
                    <a:pt x="1040" y="122"/>
                  </a:lnTo>
                  <a:lnTo>
                    <a:pt x="1040" y="122"/>
                  </a:lnTo>
                  <a:lnTo>
                    <a:pt x="1040" y="111"/>
                  </a:lnTo>
                  <a:lnTo>
                    <a:pt x="1033" y="115"/>
                  </a:lnTo>
                  <a:lnTo>
                    <a:pt x="1033" y="87"/>
                  </a:lnTo>
                  <a:lnTo>
                    <a:pt x="1030" y="111"/>
                  </a:lnTo>
                  <a:lnTo>
                    <a:pt x="1030" y="111"/>
                  </a:lnTo>
                  <a:lnTo>
                    <a:pt x="1030" y="111"/>
                  </a:lnTo>
                  <a:lnTo>
                    <a:pt x="1030" y="115"/>
                  </a:lnTo>
                  <a:lnTo>
                    <a:pt x="1026" y="115"/>
                  </a:lnTo>
                  <a:lnTo>
                    <a:pt x="1026" y="118"/>
                  </a:lnTo>
                  <a:lnTo>
                    <a:pt x="1026" y="118"/>
                  </a:lnTo>
                  <a:lnTo>
                    <a:pt x="1026" y="132"/>
                  </a:lnTo>
                  <a:lnTo>
                    <a:pt x="1026" y="132"/>
                  </a:lnTo>
                  <a:lnTo>
                    <a:pt x="1026" y="132"/>
                  </a:lnTo>
                  <a:lnTo>
                    <a:pt x="1026" y="132"/>
                  </a:lnTo>
                  <a:lnTo>
                    <a:pt x="1026" y="132"/>
                  </a:lnTo>
                  <a:lnTo>
                    <a:pt x="1023" y="146"/>
                  </a:lnTo>
                  <a:lnTo>
                    <a:pt x="1016" y="146"/>
                  </a:lnTo>
                  <a:lnTo>
                    <a:pt x="1019" y="153"/>
                  </a:lnTo>
                  <a:lnTo>
                    <a:pt x="1009" y="153"/>
                  </a:lnTo>
                  <a:lnTo>
                    <a:pt x="1013" y="160"/>
                  </a:lnTo>
                  <a:lnTo>
                    <a:pt x="1006" y="160"/>
                  </a:lnTo>
                  <a:lnTo>
                    <a:pt x="1006" y="170"/>
                  </a:lnTo>
                  <a:lnTo>
                    <a:pt x="1002" y="170"/>
                  </a:lnTo>
                  <a:lnTo>
                    <a:pt x="1002" y="177"/>
                  </a:lnTo>
                  <a:lnTo>
                    <a:pt x="1002" y="177"/>
                  </a:lnTo>
                  <a:lnTo>
                    <a:pt x="999" y="181"/>
                  </a:lnTo>
                  <a:lnTo>
                    <a:pt x="999" y="191"/>
                  </a:lnTo>
                  <a:lnTo>
                    <a:pt x="999" y="191"/>
                  </a:lnTo>
                  <a:lnTo>
                    <a:pt x="999" y="198"/>
                  </a:lnTo>
                  <a:lnTo>
                    <a:pt x="999" y="19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15"/>
                  </a:lnTo>
                  <a:lnTo>
                    <a:pt x="999" y="215"/>
                  </a:lnTo>
                  <a:lnTo>
                    <a:pt x="999" y="219"/>
                  </a:lnTo>
                  <a:lnTo>
                    <a:pt x="999" y="219"/>
                  </a:lnTo>
                  <a:lnTo>
                    <a:pt x="999" y="219"/>
                  </a:lnTo>
                  <a:lnTo>
                    <a:pt x="999" y="226"/>
                  </a:lnTo>
                  <a:lnTo>
                    <a:pt x="999" y="226"/>
                  </a:lnTo>
                  <a:lnTo>
                    <a:pt x="999" y="236"/>
                  </a:lnTo>
                  <a:lnTo>
                    <a:pt x="999" y="236"/>
                  </a:lnTo>
                  <a:lnTo>
                    <a:pt x="999" y="236"/>
                  </a:lnTo>
                  <a:lnTo>
                    <a:pt x="999" y="239"/>
                  </a:lnTo>
                  <a:lnTo>
                    <a:pt x="999" y="239"/>
                  </a:lnTo>
                  <a:lnTo>
                    <a:pt x="999" y="239"/>
                  </a:lnTo>
                  <a:lnTo>
                    <a:pt x="995" y="243"/>
                  </a:lnTo>
                  <a:lnTo>
                    <a:pt x="999" y="250"/>
                  </a:lnTo>
                  <a:lnTo>
                    <a:pt x="999" y="260"/>
                  </a:lnTo>
                  <a:lnTo>
                    <a:pt x="999" y="260"/>
                  </a:lnTo>
                  <a:lnTo>
                    <a:pt x="999" y="264"/>
                  </a:lnTo>
                  <a:lnTo>
                    <a:pt x="995" y="264"/>
                  </a:lnTo>
                  <a:lnTo>
                    <a:pt x="995" y="274"/>
                  </a:lnTo>
                  <a:lnTo>
                    <a:pt x="995" y="288"/>
                  </a:lnTo>
                  <a:lnTo>
                    <a:pt x="995" y="288"/>
                  </a:lnTo>
                  <a:lnTo>
                    <a:pt x="995" y="288"/>
                  </a:lnTo>
                  <a:lnTo>
                    <a:pt x="995" y="288"/>
                  </a:lnTo>
                  <a:lnTo>
                    <a:pt x="995" y="298"/>
                  </a:lnTo>
                  <a:lnTo>
                    <a:pt x="995" y="316"/>
                  </a:lnTo>
                  <a:lnTo>
                    <a:pt x="995" y="316"/>
                  </a:lnTo>
                  <a:lnTo>
                    <a:pt x="995" y="316"/>
                  </a:lnTo>
                  <a:lnTo>
                    <a:pt x="992" y="319"/>
                  </a:lnTo>
                  <a:lnTo>
                    <a:pt x="995" y="326"/>
                  </a:lnTo>
                  <a:lnTo>
                    <a:pt x="995" y="361"/>
                  </a:lnTo>
                  <a:lnTo>
                    <a:pt x="992" y="361"/>
                  </a:lnTo>
                  <a:lnTo>
                    <a:pt x="992" y="371"/>
                  </a:lnTo>
                  <a:lnTo>
                    <a:pt x="992" y="413"/>
                  </a:lnTo>
                  <a:lnTo>
                    <a:pt x="992" y="413"/>
                  </a:lnTo>
                  <a:lnTo>
                    <a:pt x="992" y="423"/>
                  </a:lnTo>
                  <a:lnTo>
                    <a:pt x="992" y="478"/>
                  </a:lnTo>
                  <a:lnTo>
                    <a:pt x="989" y="478"/>
                  </a:lnTo>
                  <a:lnTo>
                    <a:pt x="992" y="492"/>
                  </a:lnTo>
                  <a:lnTo>
                    <a:pt x="992" y="555"/>
                  </a:lnTo>
                  <a:lnTo>
                    <a:pt x="989" y="555"/>
                  </a:lnTo>
                  <a:lnTo>
                    <a:pt x="989" y="568"/>
                  </a:lnTo>
                  <a:lnTo>
                    <a:pt x="989" y="617"/>
                  </a:lnTo>
                  <a:lnTo>
                    <a:pt x="985" y="617"/>
                  </a:lnTo>
                  <a:lnTo>
                    <a:pt x="985" y="610"/>
                  </a:lnTo>
                  <a:lnTo>
                    <a:pt x="985" y="357"/>
                  </a:lnTo>
                  <a:lnTo>
                    <a:pt x="978" y="357"/>
                  </a:lnTo>
                  <a:lnTo>
                    <a:pt x="975" y="354"/>
                  </a:lnTo>
                  <a:lnTo>
                    <a:pt x="968" y="354"/>
                  </a:lnTo>
                  <a:lnTo>
                    <a:pt x="961" y="354"/>
                  </a:lnTo>
                  <a:lnTo>
                    <a:pt x="954" y="354"/>
                  </a:lnTo>
                  <a:lnTo>
                    <a:pt x="944" y="354"/>
                  </a:lnTo>
                  <a:lnTo>
                    <a:pt x="937" y="354"/>
                  </a:lnTo>
                  <a:lnTo>
                    <a:pt x="930" y="354"/>
                  </a:lnTo>
                  <a:lnTo>
                    <a:pt x="924" y="354"/>
                  </a:lnTo>
                  <a:lnTo>
                    <a:pt x="917" y="354"/>
                  </a:lnTo>
                  <a:lnTo>
                    <a:pt x="917" y="347"/>
                  </a:lnTo>
                  <a:lnTo>
                    <a:pt x="913" y="347"/>
                  </a:lnTo>
                  <a:lnTo>
                    <a:pt x="910" y="354"/>
                  </a:lnTo>
                  <a:lnTo>
                    <a:pt x="913" y="354"/>
                  </a:lnTo>
                  <a:lnTo>
                    <a:pt x="910" y="357"/>
                  </a:lnTo>
                  <a:lnTo>
                    <a:pt x="906" y="357"/>
                  </a:lnTo>
                  <a:lnTo>
                    <a:pt x="906" y="343"/>
                  </a:lnTo>
                  <a:lnTo>
                    <a:pt x="906" y="343"/>
                  </a:lnTo>
                  <a:lnTo>
                    <a:pt x="910" y="343"/>
                  </a:lnTo>
                  <a:lnTo>
                    <a:pt x="917" y="343"/>
                  </a:lnTo>
                  <a:lnTo>
                    <a:pt x="924" y="347"/>
                  </a:lnTo>
                  <a:lnTo>
                    <a:pt x="930" y="347"/>
                  </a:lnTo>
                  <a:lnTo>
                    <a:pt x="937" y="347"/>
                  </a:lnTo>
                  <a:lnTo>
                    <a:pt x="944" y="347"/>
                  </a:lnTo>
                  <a:lnTo>
                    <a:pt x="954" y="347"/>
                  </a:lnTo>
                  <a:lnTo>
                    <a:pt x="961" y="347"/>
                  </a:lnTo>
                  <a:lnTo>
                    <a:pt x="968" y="347"/>
                  </a:lnTo>
                  <a:lnTo>
                    <a:pt x="975" y="347"/>
                  </a:lnTo>
                  <a:lnTo>
                    <a:pt x="975" y="354"/>
                  </a:lnTo>
                  <a:lnTo>
                    <a:pt x="978" y="354"/>
                  </a:lnTo>
                  <a:lnTo>
                    <a:pt x="978" y="343"/>
                  </a:lnTo>
                  <a:lnTo>
                    <a:pt x="978" y="343"/>
                  </a:lnTo>
                  <a:lnTo>
                    <a:pt x="982" y="343"/>
                  </a:lnTo>
                  <a:lnTo>
                    <a:pt x="989" y="343"/>
                  </a:lnTo>
                  <a:lnTo>
                    <a:pt x="989" y="340"/>
                  </a:lnTo>
                  <a:lnTo>
                    <a:pt x="982" y="340"/>
                  </a:lnTo>
                  <a:lnTo>
                    <a:pt x="975" y="340"/>
                  </a:lnTo>
                  <a:lnTo>
                    <a:pt x="968" y="336"/>
                  </a:lnTo>
                  <a:lnTo>
                    <a:pt x="961" y="336"/>
                  </a:lnTo>
                  <a:lnTo>
                    <a:pt x="954" y="336"/>
                  </a:lnTo>
                  <a:lnTo>
                    <a:pt x="944" y="336"/>
                  </a:lnTo>
                  <a:lnTo>
                    <a:pt x="937" y="336"/>
                  </a:lnTo>
                  <a:lnTo>
                    <a:pt x="930" y="336"/>
                  </a:lnTo>
                  <a:lnTo>
                    <a:pt x="924" y="336"/>
                  </a:lnTo>
                  <a:lnTo>
                    <a:pt x="913" y="336"/>
                  </a:lnTo>
                  <a:lnTo>
                    <a:pt x="910" y="340"/>
                  </a:lnTo>
                  <a:lnTo>
                    <a:pt x="906" y="340"/>
                  </a:lnTo>
                  <a:lnTo>
                    <a:pt x="903" y="340"/>
                  </a:lnTo>
                  <a:lnTo>
                    <a:pt x="903" y="336"/>
                  </a:lnTo>
                  <a:lnTo>
                    <a:pt x="903" y="302"/>
                  </a:lnTo>
                  <a:lnTo>
                    <a:pt x="903" y="302"/>
                  </a:lnTo>
                  <a:lnTo>
                    <a:pt x="903" y="302"/>
                  </a:lnTo>
                  <a:lnTo>
                    <a:pt x="903" y="302"/>
                  </a:lnTo>
                  <a:lnTo>
                    <a:pt x="903" y="364"/>
                  </a:lnTo>
                  <a:lnTo>
                    <a:pt x="906" y="371"/>
                  </a:lnTo>
                  <a:lnTo>
                    <a:pt x="906" y="610"/>
                  </a:lnTo>
                  <a:lnTo>
                    <a:pt x="906" y="610"/>
                  </a:lnTo>
                  <a:lnTo>
                    <a:pt x="906" y="617"/>
                  </a:lnTo>
                  <a:lnTo>
                    <a:pt x="903" y="617"/>
                  </a:lnTo>
                  <a:lnTo>
                    <a:pt x="903" y="610"/>
                  </a:lnTo>
                  <a:lnTo>
                    <a:pt x="903" y="610"/>
                  </a:lnTo>
                  <a:lnTo>
                    <a:pt x="900" y="610"/>
                  </a:lnTo>
                  <a:lnTo>
                    <a:pt x="896" y="610"/>
                  </a:lnTo>
                  <a:lnTo>
                    <a:pt x="896" y="610"/>
                  </a:lnTo>
                  <a:lnTo>
                    <a:pt x="893" y="336"/>
                  </a:lnTo>
                  <a:lnTo>
                    <a:pt x="889" y="336"/>
                  </a:lnTo>
                  <a:lnTo>
                    <a:pt x="889" y="322"/>
                  </a:lnTo>
                  <a:lnTo>
                    <a:pt x="889" y="322"/>
                  </a:lnTo>
                  <a:lnTo>
                    <a:pt x="893" y="322"/>
                  </a:lnTo>
                  <a:lnTo>
                    <a:pt x="893" y="319"/>
                  </a:lnTo>
                  <a:lnTo>
                    <a:pt x="893" y="316"/>
                  </a:lnTo>
                  <a:lnTo>
                    <a:pt x="889" y="316"/>
                  </a:lnTo>
                  <a:lnTo>
                    <a:pt x="889" y="284"/>
                  </a:lnTo>
                  <a:lnTo>
                    <a:pt x="872" y="277"/>
                  </a:lnTo>
                  <a:lnTo>
                    <a:pt x="872" y="277"/>
                  </a:lnTo>
                  <a:lnTo>
                    <a:pt x="865" y="281"/>
                  </a:lnTo>
                  <a:lnTo>
                    <a:pt x="862" y="281"/>
                  </a:lnTo>
                  <a:lnTo>
                    <a:pt x="855" y="281"/>
                  </a:lnTo>
                  <a:lnTo>
                    <a:pt x="852" y="284"/>
                  </a:lnTo>
                  <a:lnTo>
                    <a:pt x="852" y="284"/>
                  </a:lnTo>
                  <a:lnTo>
                    <a:pt x="848" y="288"/>
                  </a:lnTo>
                  <a:lnTo>
                    <a:pt x="848" y="291"/>
                  </a:lnTo>
                  <a:lnTo>
                    <a:pt x="845" y="298"/>
                  </a:lnTo>
                  <a:lnTo>
                    <a:pt x="845" y="298"/>
                  </a:lnTo>
                  <a:lnTo>
                    <a:pt x="845" y="302"/>
                  </a:lnTo>
                  <a:lnTo>
                    <a:pt x="845" y="309"/>
                  </a:lnTo>
                  <a:lnTo>
                    <a:pt x="845" y="312"/>
                  </a:lnTo>
                  <a:lnTo>
                    <a:pt x="841" y="316"/>
                  </a:lnTo>
                  <a:lnTo>
                    <a:pt x="841" y="319"/>
                  </a:lnTo>
                  <a:lnTo>
                    <a:pt x="838" y="319"/>
                  </a:lnTo>
                  <a:lnTo>
                    <a:pt x="835" y="319"/>
                  </a:lnTo>
                  <a:lnTo>
                    <a:pt x="831" y="322"/>
                  </a:lnTo>
                  <a:lnTo>
                    <a:pt x="828" y="322"/>
                  </a:lnTo>
                  <a:lnTo>
                    <a:pt x="824" y="326"/>
                  </a:lnTo>
                  <a:lnTo>
                    <a:pt x="821" y="326"/>
                  </a:lnTo>
                  <a:lnTo>
                    <a:pt x="821" y="329"/>
                  </a:lnTo>
                  <a:lnTo>
                    <a:pt x="821" y="492"/>
                  </a:lnTo>
                  <a:lnTo>
                    <a:pt x="800" y="478"/>
                  </a:lnTo>
                  <a:lnTo>
                    <a:pt x="790" y="478"/>
                  </a:lnTo>
                  <a:lnTo>
                    <a:pt x="780" y="478"/>
                  </a:lnTo>
                  <a:lnTo>
                    <a:pt x="759" y="492"/>
                  </a:lnTo>
                  <a:lnTo>
                    <a:pt x="759" y="499"/>
                  </a:lnTo>
                  <a:lnTo>
                    <a:pt x="756" y="499"/>
                  </a:lnTo>
                  <a:lnTo>
                    <a:pt x="756" y="392"/>
                  </a:lnTo>
                  <a:lnTo>
                    <a:pt x="756" y="392"/>
                  </a:lnTo>
                  <a:lnTo>
                    <a:pt x="756" y="378"/>
                  </a:lnTo>
                  <a:lnTo>
                    <a:pt x="766" y="374"/>
                  </a:lnTo>
                  <a:lnTo>
                    <a:pt x="766" y="371"/>
                  </a:lnTo>
                  <a:lnTo>
                    <a:pt x="756" y="368"/>
                  </a:lnTo>
                  <a:lnTo>
                    <a:pt x="749" y="371"/>
                  </a:lnTo>
                  <a:lnTo>
                    <a:pt x="742" y="371"/>
                  </a:lnTo>
                  <a:lnTo>
                    <a:pt x="735" y="371"/>
                  </a:lnTo>
                  <a:lnTo>
                    <a:pt x="732" y="374"/>
                  </a:lnTo>
                  <a:lnTo>
                    <a:pt x="725" y="374"/>
                  </a:lnTo>
                  <a:lnTo>
                    <a:pt x="718" y="378"/>
                  </a:lnTo>
                  <a:lnTo>
                    <a:pt x="711" y="378"/>
                  </a:lnTo>
                  <a:lnTo>
                    <a:pt x="708" y="378"/>
                  </a:lnTo>
                  <a:lnTo>
                    <a:pt x="701" y="381"/>
                  </a:lnTo>
                  <a:lnTo>
                    <a:pt x="694" y="381"/>
                  </a:lnTo>
                  <a:lnTo>
                    <a:pt x="691" y="381"/>
                  </a:lnTo>
                  <a:lnTo>
                    <a:pt x="684" y="381"/>
                  </a:lnTo>
                  <a:lnTo>
                    <a:pt x="674" y="388"/>
                  </a:lnTo>
                  <a:lnTo>
                    <a:pt x="674" y="392"/>
                  </a:lnTo>
                  <a:lnTo>
                    <a:pt x="677" y="392"/>
                  </a:lnTo>
                  <a:lnTo>
                    <a:pt x="677" y="395"/>
                  </a:lnTo>
                  <a:lnTo>
                    <a:pt x="674" y="399"/>
                  </a:lnTo>
                  <a:lnTo>
                    <a:pt x="674" y="503"/>
                  </a:lnTo>
                  <a:lnTo>
                    <a:pt x="667" y="492"/>
                  </a:lnTo>
                  <a:lnTo>
                    <a:pt x="667" y="437"/>
                  </a:lnTo>
                  <a:lnTo>
                    <a:pt x="663" y="437"/>
                  </a:lnTo>
                  <a:lnTo>
                    <a:pt x="663" y="437"/>
                  </a:lnTo>
                  <a:lnTo>
                    <a:pt x="660" y="437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60" y="406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361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06"/>
                  </a:lnTo>
                  <a:lnTo>
                    <a:pt x="657" y="437"/>
                  </a:lnTo>
                  <a:lnTo>
                    <a:pt x="653" y="437"/>
                  </a:lnTo>
                  <a:lnTo>
                    <a:pt x="650" y="437"/>
                  </a:lnTo>
                  <a:lnTo>
                    <a:pt x="640" y="433"/>
                  </a:lnTo>
                  <a:lnTo>
                    <a:pt x="636" y="433"/>
                  </a:lnTo>
                  <a:lnTo>
                    <a:pt x="633" y="433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6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2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361"/>
                  </a:lnTo>
                  <a:lnTo>
                    <a:pt x="633" y="402"/>
                  </a:lnTo>
                  <a:lnTo>
                    <a:pt x="633" y="402"/>
                  </a:lnTo>
                  <a:lnTo>
                    <a:pt x="633" y="402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06"/>
                  </a:lnTo>
                  <a:lnTo>
                    <a:pt x="633" y="433"/>
                  </a:lnTo>
                  <a:lnTo>
                    <a:pt x="626" y="433"/>
                  </a:lnTo>
                  <a:lnTo>
                    <a:pt x="626" y="437"/>
                  </a:lnTo>
                  <a:lnTo>
                    <a:pt x="622" y="437"/>
                  </a:lnTo>
                  <a:lnTo>
                    <a:pt x="622" y="492"/>
                  </a:lnTo>
                  <a:lnTo>
                    <a:pt x="616" y="499"/>
                  </a:lnTo>
                  <a:lnTo>
                    <a:pt x="616" y="416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2" y="406"/>
                  </a:lnTo>
                  <a:lnTo>
                    <a:pt x="612" y="406"/>
                  </a:lnTo>
                  <a:lnTo>
                    <a:pt x="612" y="406"/>
                  </a:lnTo>
                  <a:lnTo>
                    <a:pt x="612" y="406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12" y="402"/>
                  </a:lnTo>
                  <a:lnTo>
                    <a:pt x="609" y="402"/>
                  </a:lnTo>
                  <a:lnTo>
                    <a:pt x="609" y="402"/>
                  </a:lnTo>
                  <a:lnTo>
                    <a:pt x="609" y="402"/>
                  </a:lnTo>
                  <a:lnTo>
                    <a:pt x="609" y="392"/>
                  </a:lnTo>
                  <a:lnTo>
                    <a:pt x="585" y="399"/>
                  </a:lnTo>
                  <a:lnTo>
                    <a:pt x="561" y="413"/>
                  </a:lnTo>
                  <a:lnTo>
                    <a:pt x="561" y="406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4" y="402"/>
                  </a:lnTo>
                  <a:lnTo>
                    <a:pt x="533" y="409"/>
                  </a:lnTo>
                  <a:lnTo>
                    <a:pt x="533" y="409"/>
                  </a:lnTo>
                  <a:lnTo>
                    <a:pt x="533" y="409"/>
                  </a:lnTo>
                  <a:lnTo>
                    <a:pt x="533" y="409"/>
                  </a:lnTo>
                  <a:lnTo>
                    <a:pt x="533" y="409"/>
                  </a:lnTo>
                  <a:lnTo>
                    <a:pt x="530" y="409"/>
                  </a:lnTo>
                  <a:lnTo>
                    <a:pt x="530" y="409"/>
                  </a:lnTo>
                  <a:lnTo>
                    <a:pt x="530" y="409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16"/>
                  </a:lnTo>
                  <a:lnTo>
                    <a:pt x="523" y="485"/>
                  </a:lnTo>
                  <a:lnTo>
                    <a:pt x="503" y="464"/>
                  </a:lnTo>
                  <a:lnTo>
                    <a:pt x="486" y="447"/>
                  </a:lnTo>
                  <a:lnTo>
                    <a:pt x="486" y="447"/>
                  </a:lnTo>
                  <a:lnTo>
                    <a:pt x="486" y="416"/>
                  </a:lnTo>
                  <a:lnTo>
                    <a:pt x="486" y="416"/>
                  </a:lnTo>
                  <a:lnTo>
                    <a:pt x="486" y="416"/>
                  </a:lnTo>
                  <a:lnTo>
                    <a:pt x="486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02"/>
                  </a:lnTo>
                  <a:lnTo>
                    <a:pt x="482" y="416"/>
                  </a:lnTo>
                  <a:lnTo>
                    <a:pt x="479" y="416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02"/>
                  </a:lnTo>
                  <a:lnTo>
                    <a:pt x="479" y="416"/>
                  </a:lnTo>
                  <a:lnTo>
                    <a:pt x="479" y="416"/>
                  </a:lnTo>
                  <a:lnTo>
                    <a:pt x="479" y="416"/>
                  </a:lnTo>
                  <a:lnTo>
                    <a:pt x="479" y="447"/>
                  </a:lnTo>
                  <a:lnTo>
                    <a:pt x="475" y="447"/>
                  </a:lnTo>
                  <a:lnTo>
                    <a:pt x="475" y="496"/>
                  </a:lnTo>
                  <a:lnTo>
                    <a:pt x="458" y="509"/>
                  </a:lnTo>
                  <a:lnTo>
                    <a:pt x="458" y="361"/>
                  </a:lnTo>
                  <a:lnTo>
                    <a:pt x="451" y="357"/>
                  </a:lnTo>
                  <a:lnTo>
                    <a:pt x="451" y="316"/>
                  </a:lnTo>
                  <a:lnTo>
                    <a:pt x="448" y="316"/>
                  </a:lnTo>
                  <a:lnTo>
                    <a:pt x="448" y="291"/>
                  </a:lnTo>
                  <a:lnTo>
                    <a:pt x="441" y="291"/>
                  </a:lnTo>
                  <a:lnTo>
                    <a:pt x="441" y="274"/>
                  </a:lnTo>
                  <a:lnTo>
                    <a:pt x="434" y="274"/>
                  </a:lnTo>
                  <a:lnTo>
                    <a:pt x="434" y="264"/>
                  </a:lnTo>
                  <a:lnTo>
                    <a:pt x="434" y="264"/>
                  </a:lnTo>
                  <a:lnTo>
                    <a:pt x="434" y="264"/>
                  </a:lnTo>
                  <a:lnTo>
                    <a:pt x="434" y="232"/>
                  </a:lnTo>
                  <a:lnTo>
                    <a:pt x="434" y="232"/>
                  </a:lnTo>
                  <a:lnTo>
                    <a:pt x="434" y="232"/>
                  </a:lnTo>
                  <a:lnTo>
                    <a:pt x="434" y="232"/>
                  </a:lnTo>
                  <a:lnTo>
                    <a:pt x="434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32"/>
                  </a:lnTo>
                  <a:lnTo>
                    <a:pt x="431" y="264"/>
                  </a:lnTo>
                  <a:lnTo>
                    <a:pt x="427" y="264"/>
                  </a:lnTo>
                  <a:lnTo>
                    <a:pt x="427" y="274"/>
                  </a:lnTo>
                  <a:lnTo>
                    <a:pt x="424" y="274"/>
                  </a:lnTo>
                  <a:lnTo>
                    <a:pt x="424" y="288"/>
                  </a:lnTo>
                  <a:lnTo>
                    <a:pt x="390" y="288"/>
                  </a:lnTo>
                  <a:lnTo>
                    <a:pt x="362" y="291"/>
                  </a:lnTo>
                  <a:lnTo>
                    <a:pt x="362" y="312"/>
                  </a:lnTo>
                  <a:lnTo>
                    <a:pt x="349" y="312"/>
                  </a:lnTo>
                  <a:lnTo>
                    <a:pt x="349" y="354"/>
                  </a:lnTo>
                  <a:lnTo>
                    <a:pt x="335" y="357"/>
                  </a:lnTo>
                  <a:lnTo>
                    <a:pt x="338" y="596"/>
                  </a:lnTo>
                  <a:lnTo>
                    <a:pt x="325" y="603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18" y="347"/>
                  </a:lnTo>
                  <a:lnTo>
                    <a:pt x="318" y="347"/>
                  </a:lnTo>
                  <a:lnTo>
                    <a:pt x="318" y="347"/>
                  </a:lnTo>
                  <a:lnTo>
                    <a:pt x="314" y="347"/>
                  </a:lnTo>
                  <a:lnTo>
                    <a:pt x="314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60" y="347"/>
                  </a:lnTo>
                  <a:lnTo>
                    <a:pt x="256" y="347"/>
                  </a:lnTo>
                  <a:lnTo>
                    <a:pt x="253" y="347"/>
                  </a:lnTo>
                  <a:lnTo>
                    <a:pt x="253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53" y="631"/>
                  </a:lnTo>
                  <a:lnTo>
                    <a:pt x="246" y="634"/>
                  </a:lnTo>
                  <a:lnTo>
                    <a:pt x="246" y="468"/>
                  </a:lnTo>
                  <a:lnTo>
                    <a:pt x="239" y="468"/>
                  </a:lnTo>
                  <a:lnTo>
                    <a:pt x="239" y="468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6" y="464"/>
                  </a:lnTo>
                  <a:lnTo>
                    <a:pt x="232" y="461"/>
                  </a:lnTo>
                  <a:lnTo>
                    <a:pt x="225" y="461"/>
                  </a:lnTo>
                  <a:lnTo>
                    <a:pt x="222" y="461"/>
                  </a:lnTo>
                  <a:lnTo>
                    <a:pt x="215" y="461"/>
                  </a:lnTo>
                  <a:lnTo>
                    <a:pt x="212" y="461"/>
                  </a:lnTo>
                  <a:lnTo>
                    <a:pt x="205" y="461"/>
                  </a:lnTo>
                  <a:lnTo>
                    <a:pt x="205" y="464"/>
                  </a:lnTo>
                  <a:lnTo>
                    <a:pt x="201" y="464"/>
                  </a:lnTo>
                  <a:lnTo>
                    <a:pt x="205" y="388"/>
                  </a:lnTo>
                  <a:lnTo>
                    <a:pt x="191" y="388"/>
                  </a:lnTo>
                  <a:lnTo>
                    <a:pt x="130" y="374"/>
                  </a:lnTo>
                  <a:lnTo>
                    <a:pt x="123" y="371"/>
                  </a:lnTo>
                  <a:lnTo>
                    <a:pt x="123" y="471"/>
                  </a:lnTo>
                  <a:lnTo>
                    <a:pt x="116" y="471"/>
                  </a:lnTo>
                  <a:lnTo>
                    <a:pt x="116" y="458"/>
                  </a:lnTo>
                  <a:lnTo>
                    <a:pt x="112" y="458"/>
                  </a:lnTo>
                  <a:lnTo>
                    <a:pt x="112" y="458"/>
                  </a:lnTo>
                  <a:lnTo>
                    <a:pt x="109" y="458"/>
                  </a:lnTo>
                  <a:lnTo>
                    <a:pt x="109" y="423"/>
                  </a:lnTo>
                  <a:lnTo>
                    <a:pt x="109" y="423"/>
                  </a:lnTo>
                  <a:lnTo>
                    <a:pt x="109" y="413"/>
                  </a:lnTo>
                  <a:lnTo>
                    <a:pt x="106" y="413"/>
                  </a:lnTo>
                  <a:lnTo>
                    <a:pt x="106" y="413"/>
                  </a:lnTo>
                  <a:lnTo>
                    <a:pt x="106" y="413"/>
                  </a:lnTo>
                  <a:lnTo>
                    <a:pt x="106" y="381"/>
                  </a:lnTo>
                  <a:lnTo>
                    <a:pt x="102" y="381"/>
                  </a:lnTo>
                  <a:lnTo>
                    <a:pt x="102" y="381"/>
                  </a:lnTo>
                  <a:lnTo>
                    <a:pt x="102" y="413"/>
                  </a:lnTo>
                  <a:lnTo>
                    <a:pt x="102" y="413"/>
                  </a:lnTo>
                  <a:lnTo>
                    <a:pt x="102" y="413"/>
                  </a:lnTo>
                  <a:lnTo>
                    <a:pt x="99" y="413"/>
                  </a:lnTo>
                  <a:lnTo>
                    <a:pt x="99" y="413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99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89" y="423"/>
                  </a:lnTo>
                  <a:lnTo>
                    <a:pt x="85" y="423"/>
                  </a:lnTo>
                  <a:lnTo>
                    <a:pt x="82" y="423"/>
                  </a:lnTo>
                  <a:lnTo>
                    <a:pt x="82" y="423"/>
                  </a:lnTo>
                  <a:lnTo>
                    <a:pt x="78" y="423"/>
                  </a:lnTo>
                  <a:lnTo>
                    <a:pt x="75" y="423"/>
                  </a:lnTo>
                  <a:lnTo>
                    <a:pt x="71" y="423"/>
                  </a:lnTo>
                  <a:lnTo>
                    <a:pt x="68" y="423"/>
                  </a:lnTo>
                  <a:lnTo>
                    <a:pt x="65" y="423"/>
                  </a:lnTo>
                  <a:lnTo>
                    <a:pt x="61" y="423"/>
                  </a:lnTo>
                  <a:lnTo>
                    <a:pt x="61" y="416"/>
                  </a:lnTo>
                  <a:lnTo>
                    <a:pt x="61" y="416"/>
                  </a:lnTo>
                  <a:lnTo>
                    <a:pt x="61" y="413"/>
                  </a:lnTo>
                  <a:lnTo>
                    <a:pt x="61" y="413"/>
                  </a:lnTo>
                  <a:lnTo>
                    <a:pt x="61" y="413"/>
                  </a:lnTo>
                  <a:lnTo>
                    <a:pt x="61" y="413"/>
                  </a:lnTo>
                  <a:lnTo>
                    <a:pt x="58" y="413"/>
                  </a:lnTo>
                  <a:lnTo>
                    <a:pt x="58" y="381"/>
                  </a:lnTo>
                  <a:lnTo>
                    <a:pt x="58" y="381"/>
                  </a:lnTo>
                  <a:lnTo>
                    <a:pt x="58" y="381"/>
                  </a:lnTo>
                  <a:lnTo>
                    <a:pt x="58" y="413"/>
                  </a:lnTo>
                  <a:lnTo>
                    <a:pt x="54" y="413"/>
                  </a:lnTo>
                  <a:lnTo>
                    <a:pt x="54" y="413"/>
                  </a:lnTo>
                  <a:lnTo>
                    <a:pt x="51" y="413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51" y="458"/>
                  </a:lnTo>
                  <a:lnTo>
                    <a:pt x="47" y="458"/>
                  </a:lnTo>
                  <a:lnTo>
                    <a:pt x="47" y="458"/>
                  </a:lnTo>
                  <a:lnTo>
                    <a:pt x="47" y="458"/>
                  </a:lnTo>
                  <a:lnTo>
                    <a:pt x="47" y="586"/>
                  </a:lnTo>
                  <a:lnTo>
                    <a:pt x="41" y="586"/>
                  </a:lnTo>
                  <a:lnTo>
                    <a:pt x="41" y="586"/>
                  </a:lnTo>
                  <a:lnTo>
                    <a:pt x="37" y="586"/>
                  </a:lnTo>
                  <a:lnTo>
                    <a:pt x="37" y="586"/>
                  </a:lnTo>
                  <a:lnTo>
                    <a:pt x="37" y="589"/>
                  </a:lnTo>
                  <a:lnTo>
                    <a:pt x="37" y="589"/>
                  </a:lnTo>
                  <a:lnTo>
                    <a:pt x="37" y="606"/>
                  </a:lnTo>
                  <a:lnTo>
                    <a:pt x="17" y="606"/>
                  </a:lnTo>
                  <a:lnTo>
                    <a:pt x="17" y="593"/>
                  </a:lnTo>
                  <a:lnTo>
                    <a:pt x="17" y="593"/>
                  </a:lnTo>
                  <a:lnTo>
                    <a:pt x="17" y="593"/>
                  </a:lnTo>
                  <a:lnTo>
                    <a:pt x="13" y="593"/>
                  </a:lnTo>
                  <a:lnTo>
                    <a:pt x="0" y="593"/>
                  </a:lnTo>
                  <a:lnTo>
                    <a:pt x="0" y="742"/>
                  </a:lnTo>
                  <a:lnTo>
                    <a:pt x="1485" y="742"/>
                  </a:lnTo>
                  <a:lnTo>
                    <a:pt x="1981" y="742"/>
                  </a:lnTo>
                  <a:lnTo>
                    <a:pt x="3826" y="742"/>
                  </a:lnTo>
                  <a:lnTo>
                    <a:pt x="3853" y="742"/>
                  </a:lnTo>
                  <a:lnTo>
                    <a:pt x="7683" y="742"/>
                  </a:lnTo>
                  <a:lnTo>
                    <a:pt x="7683" y="586"/>
                  </a:lnTo>
                  <a:lnTo>
                    <a:pt x="7642" y="548"/>
                  </a:lnTo>
                  <a:close/>
                  <a:moveTo>
                    <a:pt x="482" y="430"/>
                  </a:moveTo>
                  <a:lnTo>
                    <a:pt x="482" y="426"/>
                  </a:lnTo>
                  <a:lnTo>
                    <a:pt x="482" y="419"/>
                  </a:lnTo>
                  <a:lnTo>
                    <a:pt x="482" y="430"/>
                  </a:lnTo>
                  <a:close/>
                  <a:moveTo>
                    <a:pt x="479" y="416"/>
                  </a:moveTo>
                  <a:lnTo>
                    <a:pt x="482" y="416"/>
                  </a:lnTo>
                  <a:lnTo>
                    <a:pt x="482" y="416"/>
                  </a:lnTo>
                  <a:lnTo>
                    <a:pt x="482" y="423"/>
                  </a:lnTo>
                  <a:lnTo>
                    <a:pt x="479" y="416"/>
                  </a:lnTo>
                  <a:lnTo>
                    <a:pt x="479" y="416"/>
                  </a:lnTo>
                  <a:close/>
                  <a:moveTo>
                    <a:pt x="482" y="426"/>
                  </a:moveTo>
                  <a:lnTo>
                    <a:pt x="479" y="430"/>
                  </a:lnTo>
                  <a:lnTo>
                    <a:pt x="479" y="419"/>
                  </a:lnTo>
                  <a:lnTo>
                    <a:pt x="482" y="426"/>
                  </a:lnTo>
                  <a:close/>
                  <a:moveTo>
                    <a:pt x="479" y="433"/>
                  </a:moveTo>
                  <a:lnTo>
                    <a:pt x="482" y="426"/>
                  </a:lnTo>
                  <a:lnTo>
                    <a:pt x="482" y="433"/>
                  </a:lnTo>
                  <a:lnTo>
                    <a:pt x="482" y="433"/>
                  </a:lnTo>
                  <a:lnTo>
                    <a:pt x="479" y="433"/>
                  </a:lnTo>
                  <a:lnTo>
                    <a:pt x="479" y="433"/>
                  </a:lnTo>
                  <a:close/>
                  <a:moveTo>
                    <a:pt x="479" y="433"/>
                  </a:moveTo>
                  <a:lnTo>
                    <a:pt x="482" y="433"/>
                  </a:lnTo>
                  <a:lnTo>
                    <a:pt x="482" y="433"/>
                  </a:lnTo>
                  <a:lnTo>
                    <a:pt x="482" y="440"/>
                  </a:lnTo>
                  <a:lnTo>
                    <a:pt x="479" y="433"/>
                  </a:lnTo>
                  <a:lnTo>
                    <a:pt x="479" y="433"/>
                  </a:lnTo>
                  <a:close/>
                  <a:moveTo>
                    <a:pt x="479" y="447"/>
                  </a:moveTo>
                  <a:lnTo>
                    <a:pt x="479" y="437"/>
                  </a:lnTo>
                  <a:lnTo>
                    <a:pt x="482" y="440"/>
                  </a:lnTo>
                  <a:lnTo>
                    <a:pt x="479" y="447"/>
                  </a:lnTo>
                  <a:lnTo>
                    <a:pt x="479" y="447"/>
                  </a:lnTo>
                  <a:close/>
                  <a:moveTo>
                    <a:pt x="479" y="447"/>
                  </a:moveTo>
                  <a:lnTo>
                    <a:pt x="482" y="444"/>
                  </a:lnTo>
                  <a:lnTo>
                    <a:pt x="482" y="447"/>
                  </a:lnTo>
                  <a:lnTo>
                    <a:pt x="479" y="447"/>
                  </a:lnTo>
                  <a:close/>
                  <a:moveTo>
                    <a:pt x="482" y="447"/>
                  </a:moveTo>
                  <a:lnTo>
                    <a:pt x="482" y="440"/>
                  </a:lnTo>
                  <a:lnTo>
                    <a:pt x="482" y="433"/>
                  </a:lnTo>
                  <a:lnTo>
                    <a:pt x="482" y="447"/>
                  </a:lnTo>
                  <a:lnTo>
                    <a:pt x="482" y="447"/>
                  </a:lnTo>
                  <a:close/>
                  <a:moveTo>
                    <a:pt x="1187" y="77"/>
                  </a:moveTo>
                  <a:lnTo>
                    <a:pt x="1187" y="80"/>
                  </a:lnTo>
                  <a:lnTo>
                    <a:pt x="1184" y="94"/>
                  </a:lnTo>
                  <a:lnTo>
                    <a:pt x="1184" y="108"/>
                  </a:lnTo>
                  <a:lnTo>
                    <a:pt x="1184" y="111"/>
                  </a:lnTo>
                  <a:lnTo>
                    <a:pt x="1132" y="111"/>
                  </a:lnTo>
                  <a:lnTo>
                    <a:pt x="1132" y="108"/>
                  </a:lnTo>
                  <a:lnTo>
                    <a:pt x="1129" y="94"/>
                  </a:lnTo>
                  <a:lnTo>
                    <a:pt x="1129" y="80"/>
                  </a:lnTo>
                  <a:lnTo>
                    <a:pt x="1129" y="77"/>
                  </a:lnTo>
                  <a:lnTo>
                    <a:pt x="1126" y="70"/>
                  </a:lnTo>
                  <a:lnTo>
                    <a:pt x="1191" y="70"/>
                  </a:lnTo>
                  <a:lnTo>
                    <a:pt x="1187" y="77"/>
                  </a:lnTo>
                  <a:close/>
                  <a:moveTo>
                    <a:pt x="1502" y="558"/>
                  </a:moveTo>
                  <a:lnTo>
                    <a:pt x="1502" y="558"/>
                  </a:lnTo>
                  <a:lnTo>
                    <a:pt x="1502" y="558"/>
                  </a:lnTo>
                  <a:lnTo>
                    <a:pt x="1502" y="5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Rectangle 68"/>
            <p:cNvSpPr>
              <a:spLocks noChangeArrowheads="1"/>
            </p:cNvSpPr>
            <p:nvPr/>
          </p:nvSpPr>
          <p:spPr bwMode="auto">
            <a:xfrm>
              <a:off x="0" y="4584588"/>
              <a:ext cx="12196763" cy="15791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" name="Group 66"/>
          <p:cNvGrpSpPr/>
          <p:nvPr userDrawn="1"/>
        </p:nvGrpSpPr>
        <p:grpSpPr>
          <a:xfrm>
            <a:off x="-36512" y="6672475"/>
            <a:ext cx="9180512" cy="140901"/>
            <a:chOff x="745927" y="5494178"/>
            <a:chExt cx="10661949" cy="140901"/>
          </a:xfrm>
        </p:grpSpPr>
        <p:cxnSp>
          <p:nvCxnSpPr>
            <p:cNvPr id="20" name="Straight Connector 67"/>
            <p:cNvCxnSpPr/>
            <p:nvPr/>
          </p:nvCxnSpPr>
          <p:spPr>
            <a:xfrm>
              <a:off x="745927" y="5562600"/>
              <a:ext cx="10661949" cy="0"/>
            </a:xfrm>
            <a:prstGeom prst="line">
              <a:avLst/>
            </a:prstGeom>
            <a:ln w="34925" cmpd="dbl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68"/>
            <p:cNvGrpSpPr/>
            <p:nvPr/>
          </p:nvGrpSpPr>
          <p:grpSpPr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22" name="Rectangle 69"/>
              <p:cNvSpPr/>
              <p:nvPr/>
            </p:nvSpPr>
            <p:spPr>
              <a:xfrm>
                <a:off x="3978245" y="5494178"/>
                <a:ext cx="784124" cy="1409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3" name="Rectangle 70"/>
              <p:cNvSpPr/>
              <p:nvPr/>
            </p:nvSpPr>
            <p:spPr>
              <a:xfrm>
                <a:off x="4817532" y="5494178"/>
                <a:ext cx="784124" cy="14090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71"/>
              <p:cNvSpPr/>
              <p:nvPr/>
            </p:nvSpPr>
            <p:spPr>
              <a:xfrm>
                <a:off x="5648092" y="5494178"/>
                <a:ext cx="784124" cy="140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72"/>
              <p:cNvSpPr/>
              <p:nvPr/>
            </p:nvSpPr>
            <p:spPr>
              <a:xfrm>
                <a:off x="6487379" y="5494178"/>
                <a:ext cx="784124" cy="14090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圖片 25" descr="asrock-gol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6329685"/>
            <a:ext cx="1511888" cy="5301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BC2D-6C67-4D8B-ACFE-C5E31313769C}" type="datetimeFigureOut">
              <a:rPr lang="zh-TW" altLang="en-US" smtClean="0"/>
              <a:pPr/>
              <a:t>2016/6/16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E47-DE0A-482D-945B-00A502BF53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 descr="玫瑰金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512" y="6525352"/>
            <a:ext cx="1043488" cy="457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 descr="玫瑰金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6525344"/>
            <a:ext cx="6480000" cy="7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頁尾版面配置區 4"/>
          <p:cNvSpPr txBox="1">
            <a:spLocks/>
          </p:cNvSpPr>
          <p:nvPr userDrawn="1"/>
        </p:nvSpPr>
        <p:spPr>
          <a:xfrm>
            <a:off x="-36512" y="6552728"/>
            <a:ext cx="5472608" cy="3326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Content are confidential and subject to change without notice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9" name="投影片編號版面配置區 5"/>
          <p:cNvSpPr txBox="1">
            <a:spLocks/>
          </p:cNvSpPr>
          <p:nvPr userDrawn="1"/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94E47-DE0A-482D-945B-00A502BF534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0" name="圖片 9" descr="asrock-gol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384" y="6309322"/>
            <a:ext cx="1440000" cy="50490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內容版面配置區 5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lang="zh-TW" altLang="en-US" sz="3200" b="1" kern="120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lang="zh-TW" altLang="en-US" sz="2000" b="0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BC2D-6C67-4D8B-ACFE-C5E31313769C}" type="datetimeFigureOut">
              <a:rPr lang="zh-TW" altLang="en-US" smtClean="0"/>
              <a:pPr/>
              <a:t>2016/6/16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94E47-DE0A-482D-945B-00A502BF53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 descr="玫瑰金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000" y="6525352"/>
            <a:ext cx="1116000" cy="7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 descr="玫瑰金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525344"/>
            <a:ext cx="6120000" cy="7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頁尾版面配置區 4"/>
          <p:cNvSpPr txBox="1">
            <a:spLocks/>
          </p:cNvSpPr>
          <p:nvPr userDrawn="1"/>
        </p:nvSpPr>
        <p:spPr>
          <a:xfrm>
            <a:off x="-36512" y="6552728"/>
            <a:ext cx="5472608" cy="3326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Content are confidential and subject to change without notice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1" name="投影片編號版面配置區 5"/>
          <p:cNvSpPr txBox="1">
            <a:spLocks/>
          </p:cNvSpPr>
          <p:nvPr userDrawn="1"/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94E47-DE0A-482D-945B-00A502BF534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2" name="圖片 11" descr="asrock-go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688" y="6165304"/>
            <a:ext cx="1691680" cy="5931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2015/9/16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242A-5951-4C3A-AF7F-FE57B893A6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06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Metal_textures3.jpg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E89BBC2D-6C67-4D8B-ACFE-C5E31313769C}" type="datetimeFigureOut">
              <a:rPr lang="zh-TW" altLang="en-US" smtClean="0"/>
              <a:pPr/>
              <a:t>2016/6/16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0E694E47-DE0A-482D-945B-00A502BF53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9" r:id="rId5"/>
  </p:sldLayoutIdLst>
  <p:txStyles>
    <p:titleStyle>
      <a:lvl1pPr algn="l" defTabSz="914400" rtl="0" eaLnBrk="1" latinLnBrk="0" hangingPunct="1">
        <a:spcBef>
          <a:spcPct val="0"/>
        </a:spcBef>
        <a:buNone/>
        <a:defRPr lang="zh-TW" altLang="en-US" sz="3200" b="1" kern="1200" dirty="0" smtClean="0">
          <a:ln w="10541" cmpd="sng">
            <a:noFill/>
            <a:prstDash val="solid"/>
          </a:ln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bg2">
              <a:lumMod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ctrTitle" idx="4294967295"/>
          </p:nvPr>
        </p:nvSpPr>
        <p:spPr>
          <a:xfrm>
            <a:off x="396552" y="1340768"/>
            <a:ext cx="9144000" cy="828000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81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 pitchFamily="34" charset="0"/>
              </a:rPr>
              <a:t>ASRock Rack</a:t>
            </a:r>
            <a:endParaRPr lang="zh-TW" altLang="en-US" sz="480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81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3" name="副標題 12"/>
          <p:cNvSpPr>
            <a:spLocks noGrp="1"/>
          </p:cNvSpPr>
          <p:nvPr>
            <p:ph type="subTitle" idx="4294967295"/>
          </p:nvPr>
        </p:nvSpPr>
        <p:spPr>
          <a:xfrm>
            <a:off x="452539" y="2420936"/>
            <a:ext cx="7560000" cy="1728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bel" panose="020B0503020204020204" pitchFamily="34" charset="0"/>
              </a:rPr>
              <a:t>ASRock</a:t>
            </a:r>
            <a:r>
              <a:rPr lang="en-US" altLang="zh-TW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bel" panose="020B0503020204020204" pitchFamily="34" charset="0"/>
              </a:rPr>
              <a:t> Rack</a:t>
            </a:r>
          </a:p>
          <a:p>
            <a:pPr marL="0" indent="0">
              <a:buNone/>
            </a:pPr>
            <a:r>
              <a:rPr lang="en-US" altLang="zh-TW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bel" panose="020B0503020204020204" pitchFamily="34" charset="0"/>
              </a:rPr>
              <a:t> </a:t>
            </a:r>
            <a:r>
              <a:rPr lang="en-US" altLang="zh-TW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bel" panose="020B0503020204020204" pitchFamily="34" charset="0"/>
              </a:rPr>
              <a:t>                                      </a:t>
            </a:r>
            <a:r>
              <a:rPr lang="en-US" altLang="zh-TW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bel" panose="020B0503020204020204" pitchFamily="34" charset="0"/>
              </a:rPr>
              <a:t>16</a:t>
            </a:r>
            <a:r>
              <a:rPr lang="en-US" altLang="zh-TW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bel" panose="020B0503020204020204" pitchFamily="34" charset="0"/>
              </a:rPr>
              <a:t>th</a:t>
            </a:r>
            <a:r>
              <a:rPr lang="en-US" altLang="zh-TW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 ‘16</a:t>
            </a:r>
            <a:endParaRPr lang="zh-TW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sz="2000" b="1" dirty="0" smtClean="0"/>
              <a:t>1U2FH -4L TEST  REPORT</a:t>
            </a:r>
            <a:endParaRPr lang="en-US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23820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520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PTU</a:t>
            </a:r>
            <a:endParaRPr lang="zh-TW" altLang="en-US" sz="31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74547"/>
              </p:ext>
            </p:extLst>
          </p:nvPr>
        </p:nvGraphicFramePr>
        <p:xfrm>
          <a:off x="611560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78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28.7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44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490636"/>
              </p:ext>
            </p:extLst>
          </p:nvPr>
        </p:nvGraphicFramePr>
        <p:xfrm>
          <a:off x="611560" y="4077072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</a:t>
            </a:r>
            <a:r>
              <a:rPr lang="en-US" altLang="zh-TW" sz="3100" dirty="0" err="1" smtClean="0"/>
              <a:t>IPerf</a:t>
            </a:r>
            <a:endParaRPr lang="zh-TW" altLang="en-US" sz="31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18416"/>
              </p:ext>
            </p:extLst>
          </p:nvPr>
        </p:nvGraphicFramePr>
        <p:xfrm>
          <a:off x="611560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30.1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822542"/>
              </p:ext>
            </p:extLst>
          </p:nvPr>
        </p:nvGraphicFramePr>
        <p:xfrm>
          <a:off x="611560" y="4077072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err="1" smtClean="0"/>
              <a:t>Idel</a:t>
            </a:r>
            <a:endParaRPr lang="zh-TW" altLang="en-US" sz="31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04286"/>
              </p:ext>
            </p:extLst>
          </p:nvPr>
        </p:nvGraphicFramePr>
        <p:xfrm>
          <a:off x="611560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30.8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55940"/>
              </p:ext>
            </p:extLst>
          </p:nvPr>
        </p:nvGraphicFramePr>
        <p:xfrm>
          <a:off x="611560" y="4077072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situation(35</a:t>
            </a:r>
            <a:r>
              <a:rPr lang="en-US" altLang="zh-TW" b="0" dirty="0"/>
              <a:t> </a:t>
            </a:r>
            <a:r>
              <a:rPr lang="en-US" altLang="zh-TW" dirty="0"/>
              <a:t>°C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>
          <a:xfrm>
            <a:off x="4572000" y="1806677"/>
            <a:ext cx="4248472" cy="4502643"/>
          </a:xfrm>
        </p:spPr>
        <p:txBody>
          <a:bodyPr/>
          <a:lstStyle/>
          <a:p>
            <a:r>
              <a:rPr lang="en-US" altLang="zh-TW" dirty="0" smtClean="0"/>
              <a:t>Stress CPU tool: PTU</a:t>
            </a:r>
          </a:p>
          <a:p>
            <a:pPr lvl="1"/>
            <a:r>
              <a:rPr lang="en-US" altLang="zh-TW" dirty="0" smtClean="0"/>
              <a:t>CPU workload 100%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Stress HDD tool: </a:t>
            </a:r>
            <a:r>
              <a:rPr lang="en-US" altLang="zh-TW" dirty="0" err="1" smtClean="0"/>
              <a:t>IOmeter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Random 100%, write 100%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Stress M540 card tool: </a:t>
            </a:r>
            <a:r>
              <a:rPr lang="en-US" altLang="zh-TW" dirty="0" err="1" smtClean="0"/>
              <a:t>Iperf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Workload 90%~100%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37343" cy="2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5" y="3776340"/>
            <a:ext cx="2296003" cy="175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0027"/>
            <a:ext cx="3888432" cy="54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96" y="332656"/>
            <a:ext cx="2015979" cy="151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PTU, </a:t>
            </a:r>
            <a:r>
              <a:rPr lang="en-US" altLang="zh-TW" sz="3100" dirty="0" err="1" smtClean="0"/>
              <a:t>Iometer</a:t>
            </a:r>
            <a:r>
              <a:rPr lang="en-US" altLang="zh-TW" sz="3100" dirty="0" smtClean="0"/>
              <a:t> and </a:t>
            </a:r>
            <a:r>
              <a:rPr lang="en-US" altLang="zh-TW" sz="3100" dirty="0" err="1" smtClean="0"/>
              <a:t>IPerf</a:t>
            </a:r>
            <a:endParaRPr lang="zh-TW" altLang="en-US" sz="3100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86424073"/>
              </p:ext>
            </p:extLst>
          </p:nvPr>
        </p:nvGraphicFramePr>
        <p:xfrm>
          <a:off x="683568" y="4149080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41418"/>
              </p:ext>
            </p:extLst>
          </p:nvPr>
        </p:nvGraphicFramePr>
        <p:xfrm>
          <a:off x="683568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38.8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9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PTU and </a:t>
            </a:r>
            <a:r>
              <a:rPr lang="en-US" altLang="zh-TW" sz="3100" dirty="0" err="1" smtClean="0"/>
              <a:t>Iometer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5595"/>
              </p:ext>
            </p:extLst>
          </p:nvPr>
        </p:nvGraphicFramePr>
        <p:xfrm>
          <a:off x="683568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39.2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54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085"/>
              </p:ext>
            </p:extLst>
          </p:nvPr>
        </p:nvGraphicFramePr>
        <p:xfrm>
          <a:off x="683568" y="4149080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8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</a:t>
            </a:r>
            <a:r>
              <a:rPr lang="en-US" altLang="zh-TW" sz="3100" dirty="0" err="1" smtClean="0"/>
              <a:t>Iometer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69176"/>
              </p:ext>
            </p:extLst>
          </p:nvPr>
        </p:nvGraphicFramePr>
        <p:xfrm>
          <a:off x="611560" y="1052736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49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39.8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553023"/>
              </p:ext>
            </p:extLst>
          </p:nvPr>
        </p:nvGraphicFramePr>
        <p:xfrm>
          <a:off x="611560" y="4149080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520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PTU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28115"/>
              </p:ext>
            </p:extLst>
          </p:nvPr>
        </p:nvGraphicFramePr>
        <p:xfrm>
          <a:off x="611560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80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Dimm(Tc.</a:t>
                      </a:r>
                      <a:r>
                        <a:rPr lang="en-US" altLang="zh-TW" sz="2000" b="0" baseline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HDD(Tc.</a:t>
                      </a:r>
                      <a:r>
                        <a:rPr lang="en-US" altLang="zh-TW" sz="2000" b="0" baseline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38.6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53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05044"/>
              </p:ext>
            </p:extLst>
          </p:nvPr>
        </p:nvGraphicFramePr>
        <p:xfrm>
          <a:off x="611560" y="4077072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</a:t>
            </a:r>
            <a:r>
              <a:rPr lang="en-US" altLang="zh-TW" sz="3100" dirty="0" err="1" smtClean="0"/>
              <a:t>IPerf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20722"/>
              </p:ext>
            </p:extLst>
          </p:nvPr>
        </p:nvGraphicFramePr>
        <p:xfrm>
          <a:off x="611560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53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43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38.1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683655"/>
              </p:ext>
            </p:extLst>
          </p:nvPr>
        </p:nvGraphicFramePr>
        <p:xfrm>
          <a:off x="611560" y="4077072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err="1" smtClean="0"/>
              <a:t>Idel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36654"/>
              </p:ext>
            </p:extLst>
          </p:nvPr>
        </p:nvGraphicFramePr>
        <p:xfrm>
          <a:off x="611560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49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39.7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67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841615"/>
              </p:ext>
            </p:extLst>
          </p:nvPr>
        </p:nvGraphicFramePr>
        <p:xfrm>
          <a:off x="611560" y="4077072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zh-TW" dirty="0" smtClean="0"/>
              <a:t>System components</a:t>
            </a:r>
          </a:p>
          <a:p>
            <a:r>
              <a:rPr lang="en-US" altLang="zh-TW" dirty="0" smtClean="0"/>
              <a:t>Thermal solution</a:t>
            </a:r>
          </a:p>
          <a:p>
            <a:r>
              <a:rPr lang="en-US" altLang="zh-TW" dirty="0" smtClean="0"/>
              <a:t>Test situation</a:t>
            </a:r>
          </a:p>
          <a:p>
            <a:r>
              <a:rPr lang="en-US" altLang="zh-TW" dirty="0" smtClean="0"/>
              <a:t>Test </a:t>
            </a:r>
            <a:r>
              <a:rPr lang="en-US" altLang="zh-TW" dirty="0" smtClean="0"/>
              <a:t>result</a:t>
            </a:r>
          </a:p>
          <a:p>
            <a:r>
              <a:rPr lang="en-US" altLang="zh-TW" dirty="0"/>
              <a:t>Conclusion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25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2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</a:t>
            </a:r>
            <a:r>
              <a:rPr lang="en-US" altLang="zh-TW" dirty="0" smtClean="0"/>
              <a:t>Ta25</a:t>
            </a:r>
            <a:r>
              <a:rPr lang="en-US" altLang="zh-TW" dirty="0"/>
              <a:t>℃ </a:t>
            </a:r>
            <a:r>
              <a:rPr lang="en-US" altLang="zh-TW" dirty="0" smtClean="0"/>
              <a:t>situation, key components in all test item are </a:t>
            </a:r>
            <a:r>
              <a:rPr lang="en-US" altLang="zh-TW" dirty="0" smtClean="0">
                <a:solidFill>
                  <a:srgbClr val="00B0F0"/>
                </a:solidFill>
              </a:rPr>
              <a:t>pass</a:t>
            </a:r>
          </a:p>
          <a:p>
            <a:r>
              <a:rPr lang="en-US" altLang="zh-TW" dirty="0"/>
              <a:t>In </a:t>
            </a:r>
            <a:r>
              <a:rPr lang="en-US" altLang="zh-TW" dirty="0" smtClean="0"/>
              <a:t>Ta35</a:t>
            </a:r>
            <a:r>
              <a:rPr lang="en-US" altLang="zh-TW" dirty="0"/>
              <a:t>℃ situation, key components in all test item are </a:t>
            </a:r>
            <a:r>
              <a:rPr lang="en-US" altLang="zh-TW" dirty="0">
                <a:solidFill>
                  <a:srgbClr val="00B0F0"/>
                </a:solidFill>
              </a:rPr>
              <a:t>pass</a:t>
            </a:r>
            <a:endParaRPr lang="zh-TW" altLang="en-US" dirty="0">
              <a:solidFill>
                <a:srgbClr val="00B0F0"/>
              </a:solidFill>
            </a:endParaRPr>
          </a:p>
          <a:p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98184" y="1240194"/>
            <a:ext cx="8522288" cy="5043067"/>
            <a:chOff x="0" y="0"/>
            <a:chExt cx="11249025" cy="7162523"/>
          </a:xfrm>
        </p:grpSpPr>
        <p:pic>
          <p:nvPicPr>
            <p:cNvPr id="5" name="圖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249025" cy="716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68"/>
            <p:cNvSpPr txBox="1"/>
            <p:nvPr/>
          </p:nvSpPr>
          <p:spPr>
            <a:xfrm>
              <a:off x="4886325" y="4114800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FAN1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文字方塊 69"/>
            <p:cNvSpPr txBox="1"/>
            <p:nvPr/>
          </p:nvSpPr>
          <p:spPr>
            <a:xfrm>
              <a:off x="4876800" y="3562350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FAN2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文字方塊 70"/>
            <p:cNvSpPr txBox="1"/>
            <p:nvPr/>
          </p:nvSpPr>
          <p:spPr>
            <a:xfrm>
              <a:off x="4876800" y="2657475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FAN3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文字方塊 71"/>
            <p:cNvSpPr txBox="1"/>
            <p:nvPr/>
          </p:nvSpPr>
          <p:spPr>
            <a:xfrm>
              <a:off x="4857750" y="2028825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FAN4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文字方塊 72"/>
            <p:cNvSpPr txBox="1"/>
            <p:nvPr/>
          </p:nvSpPr>
          <p:spPr>
            <a:xfrm>
              <a:off x="4867275" y="1466850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FAN5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文字方塊 73"/>
            <p:cNvSpPr txBox="1"/>
            <p:nvPr/>
          </p:nvSpPr>
          <p:spPr>
            <a:xfrm>
              <a:off x="1438276" y="5562599"/>
              <a:ext cx="781262" cy="31432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 dirty="0">
                  <a:latin typeface="Arial" pitchFamily="34" charset="0"/>
                  <a:cs typeface="Arial" pitchFamily="34" charset="0"/>
                </a:rPr>
                <a:t>HDD_1</a:t>
              </a:r>
              <a:endParaRPr lang="zh-TW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文字方塊 74"/>
            <p:cNvSpPr txBox="1"/>
            <p:nvPr/>
          </p:nvSpPr>
          <p:spPr>
            <a:xfrm>
              <a:off x="1476373" y="4314825"/>
              <a:ext cx="743164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HDD_2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文字方塊 75"/>
            <p:cNvSpPr txBox="1"/>
            <p:nvPr/>
          </p:nvSpPr>
          <p:spPr>
            <a:xfrm>
              <a:off x="6905625" y="3733800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CPU1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文字方塊 76"/>
            <p:cNvSpPr txBox="1"/>
            <p:nvPr/>
          </p:nvSpPr>
          <p:spPr>
            <a:xfrm>
              <a:off x="6905625" y="1533525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>
                  <a:latin typeface="Arial" pitchFamily="34" charset="0"/>
                  <a:cs typeface="Arial" pitchFamily="34" charset="0"/>
                </a:rPr>
                <a:t>CPU2</a:t>
              </a:r>
              <a:endParaRPr lang="zh-TW" altLang="en-US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文字方塊 77"/>
            <p:cNvSpPr txBox="1"/>
            <p:nvPr/>
          </p:nvSpPr>
          <p:spPr>
            <a:xfrm>
              <a:off x="6686550" y="4819650"/>
              <a:ext cx="637411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 dirty="0">
                  <a:latin typeface="Arial" pitchFamily="34" charset="0"/>
                  <a:cs typeface="Arial" pitchFamily="34" charset="0"/>
                </a:rPr>
                <a:t>DIMM1</a:t>
              </a:r>
              <a:endParaRPr lang="zh-TW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文字方塊 78"/>
            <p:cNvSpPr txBox="1"/>
            <p:nvPr/>
          </p:nvSpPr>
          <p:spPr>
            <a:xfrm>
              <a:off x="6686550" y="457200"/>
              <a:ext cx="760586" cy="28453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 dirty="0">
                  <a:latin typeface="Arial" pitchFamily="34" charset="0"/>
                  <a:cs typeface="Arial" pitchFamily="34" charset="0"/>
                </a:rPr>
                <a:t>DIMM16</a:t>
              </a:r>
              <a:endParaRPr lang="zh-TW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文字方塊 16"/>
            <p:cNvSpPr txBox="1"/>
            <p:nvPr/>
          </p:nvSpPr>
          <p:spPr>
            <a:xfrm>
              <a:off x="1533525" y="2667000"/>
              <a:ext cx="781061" cy="30480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 dirty="0">
                  <a:latin typeface="Arial" pitchFamily="34" charset="0"/>
                  <a:cs typeface="Arial" pitchFamily="34" charset="0"/>
                </a:rPr>
                <a:t>HDD_3</a:t>
              </a:r>
            </a:p>
            <a:p>
              <a:endParaRPr lang="zh-TW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文字方塊 17"/>
            <p:cNvSpPr txBox="1"/>
            <p:nvPr/>
          </p:nvSpPr>
          <p:spPr>
            <a:xfrm>
              <a:off x="1619250" y="1076326"/>
              <a:ext cx="695336" cy="28575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00" dirty="0">
                  <a:latin typeface="Arial" pitchFamily="34" charset="0"/>
                  <a:cs typeface="Arial" pitchFamily="34" charset="0"/>
                </a:rPr>
                <a:t>HDD_4</a:t>
              </a:r>
            </a:p>
            <a:p>
              <a:endParaRPr lang="zh-TW" alt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48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System </a:t>
            </a:r>
            <a:r>
              <a:rPr lang="en-US" altLang="zh-TW" dirty="0" smtClean="0"/>
              <a:t>components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36477"/>
              </p:ext>
            </p:extLst>
          </p:nvPr>
        </p:nvGraphicFramePr>
        <p:xfrm>
          <a:off x="971600" y="2060848"/>
          <a:ext cx="6964554" cy="245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654"/>
                <a:gridCol w="1290955"/>
                <a:gridCol w="2984945"/>
              </a:tblGrid>
              <a:tr h="38892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TDP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W)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Thermal Specification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Intel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E5-2690 v3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135W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DTS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max= 100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℃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Memory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DDR4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3.6W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Tc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= 95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℃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HDD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10W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Tc</a:t>
                      </a:r>
                      <a:r>
                        <a:rPr lang="zh-TW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55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℃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12.5W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Tj</a:t>
                      </a:r>
                      <a:r>
                        <a:rPr lang="zh-TW" alt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110℃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Thermal </a:t>
            </a:r>
            <a:r>
              <a:rPr lang="en-US" altLang="zh-TW" dirty="0" smtClean="0"/>
              <a:t>solution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87178"/>
              </p:ext>
            </p:extLst>
          </p:nvPr>
        </p:nvGraphicFramePr>
        <p:xfrm>
          <a:off x="251520" y="1412776"/>
          <a:ext cx="8519246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824"/>
                <a:gridCol w="6699422"/>
              </a:tblGrid>
              <a:tr h="5976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Thermal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Solution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Specification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 System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Fan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3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H/S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993" y="2284231"/>
            <a:ext cx="1416462" cy="12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84231"/>
            <a:ext cx="1726304" cy="12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146" y="2284231"/>
            <a:ext cx="1354950" cy="12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668346"/>
            <a:ext cx="1741345" cy="13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4363891" y="3668345"/>
            <a:ext cx="2008309" cy="1392535"/>
            <a:chOff x="4139953" y="5061434"/>
            <a:chExt cx="2425825" cy="1588876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9953" y="5061434"/>
              <a:ext cx="194421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5532887" y="5617418"/>
              <a:ext cx="1584174" cy="48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7955" y="3672466"/>
            <a:ext cx="2012114" cy="138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8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</a:t>
            </a:r>
            <a:r>
              <a:rPr lang="en-US" altLang="zh-TW" dirty="0"/>
              <a:t>situation </a:t>
            </a:r>
            <a:r>
              <a:rPr lang="en-US" altLang="zh-TW" dirty="0" smtClean="0"/>
              <a:t>(25</a:t>
            </a:r>
            <a:r>
              <a:rPr lang="en-US" altLang="zh-TW" b="0" dirty="0" smtClean="0"/>
              <a:t> </a:t>
            </a:r>
            <a:r>
              <a:rPr lang="en-US" altLang="zh-TW" dirty="0"/>
              <a:t>°C)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3"/>
          </p:nvPr>
        </p:nvSpPr>
        <p:spPr>
          <a:xfrm>
            <a:off x="4572000" y="1806677"/>
            <a:ext cx="4248472" cy="4502643"/>
          </a:xfrm>
        </p:spPr>
        <p:txBody>
          <a:bodyPr/>
          <a:lstStyle/>
          <a:p>
            <a:r>
              <a:rPr lang="en-US" altLang="zh-TW" dirty="0" smtClean="0"/>
              <a:t>Stress CPU tool: PTU</a:t>
            </a:r>
          </a:p>
          <a:p>
            <a:pPr lvl="1"/>
            <a:r>
              <a:rPr lang="en-US" altLang="zh-TW" dirty="0" smtClean="0"/>
              <a:t>CPU workload 100%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Stress HDD tool: </a:t>
            </a:r>
            <a:r>
              <a:rPr lang="en-US" altLang="zh-TW" dirty="0" err="1" smtClean="0"/>
              <a:t>IOmeter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Random 100%, write 100%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Stress M540 card tool: </a:t>
            </a:r>
            <a:r>
              <a:rPr lang="en-US" altLang="zh-TW" dirty="0" err="1" smtClean="0"/>
              <a:t>Iperf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Workload 90%~100%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37343" cy="2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5" y="3776340"/>
            <a:ext cx="2296003" cy="175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0027"/>
            <a:ext cx="3888432" cy="54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24" y="332656"/>
            <a:ext cx="1873924" cy="14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PTU, </a:t>
            </a:r>
            <a:r>
              <a:rPr lang="en-US" altLang="zh-TW" sz="3100" dirty="0" err="1" smtClean="0"/>
              <a:t>Iometer</a:t>
            </a:r>
            <a:r>
              <a:rPr lang="en-US" altLang="zh-TW" sz="3100" dirty="0" smtClean="0"/>
              <a:t> and </a:t>
            </a:r>
            <a:r>
              <a:rPr lang="en-US" altLang="zh-TW" sz="3100" dirty="0" err="1" smtClean="0"/>
              <a:t>IPerf</a:t>
            </a:r>
            <a:endParaRPr lang="zh-TW" altLang="en-US" sz="3100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82362113"/>
              </p:ext>
            </p:extLst>
          </p:nvPr>
        </p:nvGraphicFramePr>
        <p:xfrm>
          <a:off x="683568" y="4149080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67182"/>
              </p:ext>
            </p:extLst>
          </p:nvPr>
        </p:nvGraphicFramePr>
        <p:xfrm>
          <a:off x="683568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43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29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PTU and </a:t>
            </a:r>
            <a:r>
              <a:rPr lang="en-US" altLang="zh-TW" sz="3100" dirty="0" err="1" smtClean="0"/>
              <a:t>Iometer</a:t>
            </a:r>
            <a:endParaRPr lang="zh-TW" altLang="en-US" sz="31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16144"/>
              </p:ext>
            </p:extLst>
          </p:nvPr>
        </p:nvGraphicFramePr>
        <p:xfrm>
          <a:off x="683568" y="980728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78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43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28.9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44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00093"/>
              </p:ext>
            </p:extLst>
          </p:nvPr>
        </p:nvGraphicFramePr>
        <p:xfrm>
          <a:off x="683568" y="4149080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Test result-</a:t>
            </a:r>
            <a:r>
              <a:rPr lang="en-US" altLang="zh-TW" sz="3100" dirty="0" smtClean="0"/>
              <a:t>Stress tool use </a:t>
            </a:r>
            <a:r>
              <a:rPr lang="en-US" altLang="zh-TW" sz="3100" dirty="0" err="1" smtClean="0"/>
              <a:t>Iometer</a:t>
            </a:r>
            <a:endParaRPr lang="zh-TW" altLang="en-US" sz="31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79933"/>
              </p:ext>
            </p:extLst>
          </p:nvPr>
        </p:nvGraphicFramePr>
        <p:xfrm>
          <a:off x="683568" y="908720"/>
          <a:ext cx="7848873" cy="303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49"/>
                <a:gridCol w="1460256"/>
                <a:gridCol w="1642788"/>
                <a:gridCol w="2056880"/>
              </a:tblGrid>
              <a:tr h="36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component                                   temp</a:t>
                      </a:r>
                      <a:r>
                        <a:rPr lang="en-US" altLang="zh-TW" sz="1000" dirty="0" smtClean="0"/>
                        <a:t>(</a:t>
                      </a:r>
                      <a:r>
                        <a:rPr lang="en-US" altLang="zh-TW" sz="1000" b="1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℃</a:t>
                      </a:r>
                      <a:r>
                        <a:rPr lang="en-US" altLang="zh-TW" sz="1000" b="1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100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    </a:t>
                      </a:r>
                      <a:endParaRPr lang="zh-TW" altLang="en-US" sz="10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Test data</a:t>
                      </a:r>
                      <a:endParaRPr lang="zh-TW" altLang="en-US" sz="1800" dirty="0" smtClean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SPEC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Pass/fail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CPU1(Sensor)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41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CPU2(Sensor)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37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Dimm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32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HDD(</a:t>
                      </a:r>
                      <a:r>
                        <a:rPr lang="en-US" altLang="zh-TW" sz="2000" b="0" dirty="0" err="1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Tc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.</a:t>
                      </a:r>
                      <a:r>
                        <a:rPr lang="en-US" altLang="zh-TW" sz="2000" b="0" baseline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 The highest</a:t>
                      </a:r>
                      <a:r>
                        <a:rPr lang="en-US" altLang="zh-TW" sz="2000" b="0" dirty="0" smtClean="0"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</a:t>
                      </a:r>
                      <a:endParaRPr lang="zh-TW" altLang="en-US" sz="2000" b="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30.3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55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Intel X540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56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endParaRPr lang="zh-TW" alt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F0"/>
                          </a:solidFill>
                        </a:rPr>
                        <a:t>Pass</a:t>
                      </a:r>
                      <a:endParaRPr lang="zh-TW" altLang="en-US" sz="2000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257539"/>
              </p:ext>
            </p:extLst>
          </p:nvPr>
        </p:nvGraphicFramePr>
        <p:xfrm>
          <a:off x="611560" y="4149080"/>
          <a:ext cx="7848872" cy="237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 smtClean="0"/>
                        <a:t>Fan</a:t>
                      </a:r>
                      <a:endParaRPr lang="zh-TW" alt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rpm</a:t>
                      </a:r>
                      <a:endParaRPr lang="zh-TW" altLang="en-US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Fan1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Fan2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Fan3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Fan4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Fan5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7000rpm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65457</TotalTime>
  <Words>878</Words>
  <Application>Microsoft Office PowerPoint</Application>
  <PresentationFormat>如螢幕大小 (4:3)</PresentationFormat>
  <Paragraphs>517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ASRock Rack</vt:lpstr>
      <vt:lpstr>Content</vt:lpstr>
      <vt:lpstr>Introduction</vt:lpstr>
      <vt:lpstr>System components</vt:lpstr>
      <vt:lpstr>Thermal solution</vt:lpstr>
      <vt:lpstr>Test situation (25 °C)</vt:lpstr>
      <vt:lpstr>Test result-Stress tool use PTU, Iometer and IPerf</vt:lpstr>
      <vt:lpstr>Test result-Stress tool use PTU and Iometer</vt:lpstr>
      <vt:lpstr>Test result-Stress tool use Iometer</vt:lpstr>
      <vt:lpstr>Test result-Stress tool use PTU</vt:lpstr>
      <vt:lpstr>Test result-Stress tool use IPerf</vt:lpstr>
      <vt:lpstr>Test result-Idel</vt:lpstr>
      <vt:lpstr>Test situation(35 °C)</vt:lpstr>
      <vt:lpstr>Test result-Stress tool use PTU, Iometer and IPerf</vt:lpstr>
      <vt:lpstr>Test result-Stress tool use PTU and Iometer</vt:lpstr>
      <vt:lpstr>Test result-Stress tool use Iometer</vt:lpstr>
      <vt:lpstr>Test result-Stress tool use PTU</vt:lpstr>
      <vt:lpstr>Test result-Stress tool use IPerf</vt:lpstr>
      <vt:lpstr>Test result-Idel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Gisele Tseng</dc:creator>
  <cp:lastModifiedBy>Jim Shiu(許書瑋_ASRockRack)</cp:lastModifiedBy>
  <cp:revision>684</cp:revision>
  <cp:lastPrinted>2015-10-07T15:04:19Z</cp:lastPrinted>
  <dcterms:created xsi:type="dcterms:W3CDTF">2015-04-06T11:07:34Z</dcterms:created>
  <dcterms:modified xsi:type="dcterms:W3CDTF">2016-06-16T11:48:41Z</dcterms:modified>
</cp:coreProperties>
</file>